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80017-DBB9-4196-B19C-594458ECA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576969-2F93-4F1B-9A44-2994C185A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B2E2FB-0E03-49E5-8B51-881CF8BD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3DC7D-BD77-4D4C-82F1-43A52CA3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279A03-3BED-4DB5-865D-67B3B978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1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3365A-356C-487B-8033-6F35A4C0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21B079-D10D-4429-BAFA-79A53D203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C6EE33-3918-411A-AF45-C8D091E1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C1EE-1B53-4F33-B735-B1A191A8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F064C-0538-40D4-837F-13E2CE54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1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6100F6-B56A-4A31-8E44-7337AA38E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D68D0B-282A-43A3-BB3C-08E3B4BD6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3BD198-90CF-43AF-93B9-ED35EA51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D6627-0274-47BA-9D76-14AD304F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62DBC-D660-4CFB-832D-AC0CF8FA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5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F761B-8D45-44D2-9B09-84BFEFF6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587E3-6902-4F6A-A737-DFD894BED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11B73-347C-4074-B71C-F08397F8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5DF88-691C-4873-8AA2-4757ACE6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975C07-3BC8-4CA2-8D4D-A135CDAF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1BA68-8C11-4686-A33B-B58CEBE9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357BD-3D8C-4F55-94A1-6519EC6EA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15160-3CE5-45E5-A0A4-254409A1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75DAA-BC55-45B0-850D-89F25E7D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C5083-5970-4130-A605-12A40B7D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27287-2EC6-4AD7-8530-B6BC9701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585AFB-06A5-4875-AF13-71960DE2D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5F6352-4E62-4BAA-8D4C-0EBF68FB5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55EB35-47EC-4929-8EFC-733F0103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B4B29C-0B00-43DD-829C-2BC8DF2F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DEC7-8EB5-486D-8DF0-A5FB6A8A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4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339D4-B911-4622-8C2E-2C22F695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2434B6-0C9C-43A1-B837-99D64BC4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AE06A4-BF1D-4598-B727-75FC28A11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907ADC-823B-4CE9-9B20-FC42DD176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703CDB-7A1B-429A-BF56-8553162EC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5C17EE-E55F-4DAD-9525-1FE3633A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FE6D61-5F81-4D36-AD19-8595D57A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EF41EF-55C6-42F3-9973-44C5433F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059F9-7DFE-4096-8DFB-776EEBC6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B6C0A0-A2D2-4F74-9CC8-8F39296B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90AAD9-7C2F-4007-985E-31FFBC78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4FC888-5FC2-43C0-930B-7DD953F0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9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57BE2F-ED41-4458-A65F-01F75534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3F11A6-1313-44C2-841C-D49CC72A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19904B-A687-4038-A8B1-A1C8A65C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6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E9AC0-3A88-47E6-AA0D-D89EB58D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C0C45-8550-49F7-B9E4-59802D8C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445954-FC46-4FF5-BAF4-9905516FD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516D94-953A-476A-82F6-C0490CC2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B3F9A7-F3A5-49EA-8724-624A1AF7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B2DD54-4807-4BB2-8A00-6A1AB1BA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4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87633-820A-4EB9-8E04-9FB7CAA0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D22F37-03A5-4957-B41F-430B1CA5F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9F7CC3-E753-4F38-A804-5729BDA75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F69E0C-0A9B-410B-8C1B-E75AED35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210042-F67A-4A19-AAEF-33F1AB40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C93343-CD90-419B-A8C2-734468B6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5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68F47-61FA-47E8-993F-9034259B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58919-38D2-4B30-91E6-D8ED00096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47F0D-F192-4F71-9A82-D71C0B80C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CADF3-D90A-4D5E-B3FB-8CFDBF03B5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9315B-68CE-469F-8D14-BB2B091AB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7B9F2-895C-48CC-94B4-48222BC4B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F3F60-7FFD-4EB2-9A30-F359E3582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4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8718C4-D038-4F3A-A4A6-27F846246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1" t="15102" r="28557" b="6740"/>
          <a:stretch/>
        </p:blipFill>
        <p:spPr>
          <a:xfrm>
            <a:off x="1004848" y="0"/>
            <a:ext cx="9801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5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2FD29-6D95-4350-9E9C-A12FBC4CD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2" t="15102" r="54388" b="13469"/>
          <a:stretch/>
        </p:blipFill>
        <p:spPr>
          <a:xfrm>
            <a:off x="1996751" y="0"/>
            <a:ext cx="6361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503E2-AA0F-4E65-B3C6-D087F936C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5" t="15511" r="28979" b="6394"/>
          <a:stretch/>
        </p:blipFill>
        <p:spPr>
          <a:xfrm>
            <a:off x="1278294" y="93307"/>
            <a:ext cx="9169716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9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EBBCE-AF6D-4260-8401-4CB847F09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1" t="15102" r="28903" b="5986"/>
          <a:stretch/>
        </p:blipFill>
        <p:spPr>
          <a:xfrm>
            <a:off x="1147665" y="0"/>
            <a:ext cx="9695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DFEFD5-C758-469E-84FD-49B8BA6D4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2" t="15645" r="29209" b="5443"/>
          <a:stretch/>
        </p:blipFill>
        <p:spPr>
          <a:xfrm>
            <a:off x="1140844" y="-4393"/>
            <a:ext cx="9654674" cy="68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8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D91B46-EC89-4BC2-BDC0-1738BB347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5238" r="28979" b="15102"/>
          <a:stretch/>
        </p:blipFill>
        <p:spPr>
          <a:xfrm>
            <a:off x="373224" y="0"/>
            <a:ext cx="10956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6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40A6EB-E9D2-4F40-9EFD-3989F34EE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3" t="15102" r="28902" b="13163"/>
          <a:stretch/>
        </p:blipFill>
        <p:spPr>
          <a:xfrm>
            <a:off x="463592" y="-1"/>
            <a:ext cx="106658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0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9128EC-786A-4E17-A929-F6C6D2224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8" t="15374" r="28827" b="15510"/>
          <a:stretch/>
        </p:blipFill>
        <p:spPr>
          <a:xfrm>
            <a:off x="261255" y="0"/>
            <a:ext cx="11029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7C4700-ED2C-4304-882F-CEC5DBD36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2" t="15646" r="28750" b="5714"/>
          <a:stretch/>
        </p:blipFill>
        <p:spPr>
          <a:xfrm>
            <a:off x="1007706" y="0"/>
            <a:ext cx="9785294" cy="68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7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8E4236-D160-4ABC-8D10-E8DC7C8F4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5" t="18614" r="42755" b="8823"/>
          <a:stretch/>
        </p:blipFill>
        <p:spPr>
          <a:xfrm>
            <a:off x="1595534" y="128229"/>
            <a:ext cx="7725747" cy="64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9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Владимировна Силакова</dc:creator>
  <cp:lastModifiedBy>Мария Владимировна Силакова</cp:lastModifiedBy>
  <cp:revision>6</cp:revision>
  <dcterms:created xsi:type="dcterms:W3CDTF">2022-03-11T08:37:04Z</dcterms:created>
  <dcterms:modified xsi:type="dcterms:W3CDTF">2022-03-15T12:23:57Z</dcterms:modified>
</cp:coreProperties>
</file>