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0FCA8-608D-41AB-ABDE-3D6878B47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5476BA-899A-4DC2-840E-7D5AEB2F7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5A953-D44A-4341-87A6-83D3E67CB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A6E12E-242D-4E69-A1A7-148FF278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923EA-A95C-4AEA-9CCD-0ABDE0E5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77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05BE7-6D9B-4562-9B94-C7B4A2DD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CE1867-3DD5-43AF-A715-E42650FF1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857C6-2BEF-47FC-85D0-9D0E7DC6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08E131-8D5C-4B18-AA19-88ABDF20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570551-987E-439D-B65E-8C5E0DC2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5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93AE4F-706B-4BE4-94A4-1A0EE6BE0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E450B5-DC69-4B40-A4A7-B403F7518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57BE88-3CEC-4862-9E0E-556DDCC0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F80017-D252-4C50-A001-9C96A1C09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F3CD89-EED5-4562-A68C-F9292F76E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7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B1928-6FAF-43EE-8AD6-7F1E202F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E6207-F104-48A1-81E5-73A69D41E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7713B-DBA6-4A19-AE5D-C333CAB54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79C80-27B1-4FF1-B508-6C1E8C73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580BD-CA9E-4C36-BBC4-721C6B39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01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1FE83-5B6E-4A81-A8D3-5190773E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1229C-D702-4420-B436-8BCB3A167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A4263F-9B87-4E5D-A83A-D599BF9C0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89DA4A-D091-44BB-BBF5-08A9E0F1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A48777-7E86-41FD-AFFA-3AE6F01C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04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C67E3-12B3-49DE-AB5E-C9457194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0ADD2-7596-4515-9F11-6CC3A3DB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3C5479-8D6C-48AA-8028-7467FE338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C5C079-3A75-40B2-AB56-064A070D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0FF340-9CA5-4EFA-B548-7DCDD0E1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2DB4A3-D0CF-45CA-BBDB-A020A962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5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F322E-AF95-4DE1-8F97-996DE0FC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8FA2F2-B4EE-47A1-83D6-BECC47A2D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9049EA-AAC1-4F13-A5FC-DC71AC497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12399B-74BE-4AEE-9A20-1AC9910F3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2AE52A-1174-475A-A2E0-41A6EF091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D9A11E-021D-4810-8594-EB51A879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04DA2C-1C29-4707-9F65-A9697870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1F1BEF-4D8A-4162-86FB-C7B8D297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96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859D5-8E54-470D-B6A3-0341991A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9B0E5C-915D-4781-9E96-9FF28031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B53F8F-C810-4D71-9CCA-C13D9D81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EF0D2C-52FB-49FA-B522-8F814A1A1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1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E658F0-ACF3-463D-AA2B-5D46324D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1B18F6-D288-40D5-8C26-2A9DB565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A8AEA2-3F85-43C5-AA45-6DE034C5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91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392B3-3ADC-4DFD-9100-02DF0246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17134-DBDC-4318-9D1F-29E778CC8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FA8C18-EBCD-4ADF-8454-AEEC4A8EB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121E1C-8E85-4FEC-8223-20F070D0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B31663-AA67-441B-B219-C2B030F2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F7275D-2C2F-405C-A21B-9423D5F0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1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339DF-5D71-468D-8FB8-402B2638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8BBFED-C392-49E2-A612-CAA3BA9EF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7D7243-2C30-4914-A2CA-B1439DD39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269CED-D36A-4CDA-B724-A8108EA6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291EFE-8DE6-4431-BB9D-BEEC36A5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8885C-C6E4-4916-A85A-38C8C971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A7F81-04A2-4882-BA5D-C9A3112E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EEA525-12AB-42E3-A889-4943B8172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E57D97-ABC2-4F4B-A619-0C4BAEEC2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E6DA9-3AA7-42E6-B1C7-19D49601D2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6096BD-8869-46C2-99D4-DE0C64416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CACEC-FF22-4CE4-92F3-05E65DC08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37DA9-B41B-46B9-A408-1514D6B8F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6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13AB01-F602-47C0-95BA-946833D3A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35" y="0"/>
            <a:ext cx="9824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9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547D92-99DE-4463-BF34-12828A7AF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24" y="0"/>
            <a:ext cx="9651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8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550FDD-B4AC-4E5B-AB80-4CD4AC25F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907" y="0"/>
            <a:ext cx="9850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8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AD4838-57CF-4A5B-BD87-C87FB45E0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7" y="217174"/>
            <a:ext cx="4684003" cy="2460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36A70E-48D2-4967-8D05-1479FB3B1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7" y="3226355"/>
            <a:ext cx="4484841" cy="30718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D378A-0302-433B-AED3-7FF2C4634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073" y="0"/>
            <a:ext cx="486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30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D72742-EEA5-4C8B-992A-703CBFB6F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50" y="0"/>
            <a:ext cx="484600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A03FA3-FE81-4C54-991D-851E34B5D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60" y="130628"/>
            <a:ext cx="4503931" cy="3087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20988A-B07C-408F-9FB6-6C2C11C26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60" y="3429000"/>
            <a:ext cx="4758612" cy="32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9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664100-41A2-4487-A32A-83A3994D5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944" y="0"/>
            <a:ext cx="7211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7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8F22CF-B5D9-4C23-8B18-57C4409BA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932" y="0"/>
            <a:ext cx="9786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3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26DF58-FFC4-42D5-B9AC-61517DE06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08" y="0"/>
            <a:ext cx="722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9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B75D2E-2F90-45B3-BC87-40C60E68A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32" y="0"/>
            <a:ext cx="9991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40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Владимировна Силакова</dc:creator>
  <cp:lastModifiedBy>Мария Владимировна Силакова</cp:lastModifiedBy>
  <cp:revision>4</cp:revision>
  <dcterms:created xsi:type="dcterms:W3CDTF">2022-03-14T13:30:19Z</dcterms:created>
  <dcterms:modified xsi:type="dcterms:W3CDTF">2022-03-16T12:29:17Z</dcterms:modified>
</cp:coreProperties>
</file>