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2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5119350" cy="104394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27">
          <p15:clr>
            <a:srgbClr val="9AA0A6"/>
          </p15:clr>
        </p15:guide>
        <p15:guide id="2" pos="9298">
          <p15:clr>
            <a:srgbClr val="9AA0A6"/>
          </p15:clr>
        </p15:guide>
        <p15:guide id="3" orient="horz" pos="6190">
          <p15:clr>
            <a:srgbClr val="9AA0A6"/>
          </p15:clr>
        </p15:guide>
        <p15:guide id="4" orient="horz" pos="3376">
          <p15:clr>
            <a:srgbClr val="9AA0A6"/>
          </p15:clr>
        </p15:guide>
        <p15:guide id="5">
          <p15:clr>
            <a:srgbClr val="9AA0A6"/>
          </p15:clr>
        </p15:guide>
        <p15:guide id="6" pos="340">
          <p15:clr>
            <a:srgbClr val="9AA0A6"/>
          </p15:clr>
        </p15:guide>
        <p15:guide id="7" orient="horz" pos="754">
          <p15:clr>
            <a:srgbClr val="9AA0A6"/>
          </p15:clr>
        </p15:guide>
        <p15:guide id="8" orient="horz" pos="283">
          <p15:clr>
            <a:srgbClr val="9AA0A6"/>
          </p15:clr>
        </p15:guide>
        <p15:guide id="9" orient="horz" pos="1488">
          <p15:clr>
            <a:srgbClr val="9AA0A6"/>
          </p15:clr>
        </p15:guide>
        <p15:guide id="10" orient="horz" pos="5608">
          <p15:clr>
            <a:srgbClr val="9AA0A6"/>
          </p15:clr>
        </p15:guide>
        <p15:guide id="11" pos="1608">
          <p15:clr>
            <a:srgbClr val="9AA0A6"/>
          </p15:clr>
        </p15:guide>
        <p15:guide id="12" pos="7916">
          <p15:clr>
            <a:srgbClr val="9AA0A6"/>
          </p15:clr>
        </p15:guide>
        <p15:guide id="13" pos="3489">
          <p15:clr>
            <a:srgbClr val="9AA0A6"/>
          </p15:clr>
        </p15:guide>
        <p15:guide id="14" pos="3769">
          <p15:clr>
            <a:srgbClr val="9AA0A6"/>
          </p15:clr>
        </p15:guide>
        <p15:guide id="15" pos="5650">
          <p15:clr>
            <a:srgbClr val="9AA0A6"/>
          </p15:clr>
        </p15:guide>
        <p15:guide id="16" pos="5930">
          <p15:clr>
            <a:srgbClr val="9AA0A6"/>
          </p15:clr>
        </p15:guide>
        <p15:guide id="17" orient="horz" pos="323">
          <p15:clr>
            <a:srgbClr val="9AA0A6"/>
          </p15:clr>
        </p15:guide>
        <p15:guide id="18" orient="horz" pos="1349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B1D816-9CBD-4285-9D6C-E035DFFB2A0D}">
  <a:tblStyle styleId="{6DB1D816-9CBD-4285-9D6C-E035DFFB2A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286" y="72"/>
      </p:cViewPr>
      <p:guideLst>
        <p:guide orient="horz" pos="227"/>
        <p:guide pos="9298"/>
        <p:guide orient="horz" pos="6190"/>
        <p:guide orient="horz" pos="3376"/>
        <p:guide/>
        <p:guide pos="340"/>
        <p:guide orient="horz" pos="754"/>
        <p:guide orient="horz" pos="283"/>
        <p:guide orient="horz" pos="1488"/>
        <p:guide orient="horz" pos="5608"/>
        <p:guide pos="1608"/>
        <p:guide pos="7916"/>
        <p:guide pos="3489"/>
        <p:guide pos="3769"/>
        <p:guide pos="5650"/>
        <p:guide pos="5930"/>
        <p:guide orient="horz" pos="323"/>
        <p:guide orient="horz" pos="13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46239" y="685800"/>
            <a:ext cx="4966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6c31bb6450_3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6c31bb6450_3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e2c22363d1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e2c22363d1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ge2c22363d1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5" name="Google Shape;1115;ge2c22363d1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ge2c7f5798a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0" name="Google Shape;1140;ge2c7f5798a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e2c22363d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ge2c22363d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e2c22363d1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e2c22363d1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eaf5cda2e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eaf5cda2e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b82f0d1c65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b82f0d1c65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e2c7f5798a_2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e2c7f5798a_2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8" name="Google Shape;1278;g6be4aa025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9" name="Google Shape;1279;g6be4aa025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ge2c22363d1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8" name="Google Shape;1288;ge2c22363d1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e40c77211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e40c77211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b82f0d1c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b82f0d1c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ge2c7f5798a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3" name="Google Shape;1023;ge2c7f5798a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eaf5cda2e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1" name="Google Shape;1031;geaf5cda2e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ge2c22363d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9" name="Google Shape;1039;ge2c22363d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e2c7f5798a_0_10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e2c7f5798a_0_10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e2c22363d1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e2c22363d1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e2c7f5798a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e2c7f5798a_2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e2c7f5798a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46150" y="685800"/>
            <a:ext cx="49657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e2c7f5798a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99125" y="7639987"/>
            <a:ext cx="5138100" cy="2319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600"/>
              <a:buFont typeface="Montserrat SemiBold"/>
              <a:buNone/>
              <a:defRPr sz="36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5120001" cy="69200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2"/>
          </p:nvPr>
        </p:nvSpPr>
        <p:spPr>
          <a:xfrm>
            <a:off x="569875" y="3080005"/>
            <a:ext cx="12170400" cy="3493500"/>
          </a:xfrm>
          <a:prstGeom prst="rect">
            <a:avLst/>
          </a:prstGeom>
        </p:spPr>
        <p:txBody>
          <a:bodyPr spcFirstLastPara="1" wrap="square" lIns="168050" tIns="168050" rIns="168050" bIns="1680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00"/>
              <a:buFont typeface="Montserrat"/>
              <a:buNone/>
              <a:defRPr sz="8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Montserrat Medium"/>
              <a:buNone/>
              <a:defRPr sz="50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3"/>
          </p:nvPr>
        </p:nvSpPr>
        <p:spPr>
          <a:xfrm>
            <a:off x="569850" y="293295"/>
            <a:ext cx="13980600" cy="2319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SemiBold"/>
              <a:buNone/>
              <a:defRPr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 SemiBold"/>
              <a:buNone/>
              <a:defRPr sz="1800"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t="-7160" r="-1461" b="128"/>
          <a:stretch/>
        </p:blipFill>
        <p:spPr>
          <a:xfrm>
            <a:off x="12869652" y="9786576"/>
            <a:ext cx="1431237" cy="411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дин столбец 1 1">
  <p:cSld name="ONE_COLUMN_TEXT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/>
          <p:nvPr/>
        </p:nvSpPr>
        <p:spPr>
          <a:xfrm>
            <a:off x="75" y="5666668"/>
            <a:ext cx="15120000" cy="47733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4675" y="4519997"/>
            <a:ext cx="13491324" cy="5213217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subTitle" idx="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93334"/>
            <a:ext cx="15120001" cy="934666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ая мысль 2">
  <p:cSld name="MAIN_POINT_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5120001" cy="10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buNone/>
              <a:defRPr sz="2300"/>
            </a:lvl1pPr>
            <a:lvl2pPr lvl="1">
              <a:buNone/>
              <a:defRPr sz="2300"/>
            </a:lvl2pPr>
            <a:lvl3pPr lvl="2">
              <a:buNone/>
              <a:defRPr sz="2300"/>
            </a:lvl3pPr>
            <a:lvl4pPr lvl="3">
              <a:buNone/>
              <a:defRPr sz="2300"/>
            </a:lvl4pPr>
            <a:lvl5pPr lvl="4">
              <a:buNone/>
              <a:defRPr sz="2300"/>
            </a:lvl5pPr>
            <a:lvl6pPr lvl="5">
              <a:buNone/>
              <a:defRPr sz="2300"/>
            </a:lvl6pPr>
            <a:lvl7pPr lvl="6">
              <a:buNone/>
              <a:defRPr sz="2300"/>
            </a:lvl7pPr>
            <a:lvl8pPr lvl="7">
              <a:buNone/>
              <a:defRPr sz="2300"/>
            </a:lvl8pPr>
            <a:lvl9pPr lvl="8">
              <a:buNone/>
              <a:defRPr sz="2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сновная мысль 1">
  <p:cSld name="MAIN_POINT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02" name="Google Shape;102;p15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093334"/>
            <a:ext cx="15120001" cy="7213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5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subTitle" idx="3"/>
          </p:nvPr>
        </p:nvSpPr>
        <p:spPr>
          <a:xfrm>
            <a:off x="1295075" y="1018881"/>
            <a:ext cx="8754900" cy="1833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 sz="2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4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09" name="Google Shape;109;p16"/>
          <p:cNvSpPr txBox="1">
            <a:spLocks noGrp="1"/>
          </p:cNvSpPr>
          <p:nvPr>
            <p:ph type="subTitle" idx="2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 sz="25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0" name="Google Shape;110;p16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body" idx="4"/>
          </p:nvPr>
        </p:nvSpPr>
        <p:spPr>
          <a:xfrm>
            <a:off x="661175" y="7082274"/>
            <a:ext cx="29259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subTitle" idx="5"/>
          </p:nvPr>
        </p:nvSpPr>
        <p:spPr>
          <a:xfrm>
            <a:off x="667200" y="6171141"/>
            <a:ext cx="3068700" cy="771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body" idx="6"/>
          </p:nvPr>
        </p:nvSpPr>
        <p:spPr>
          <a:xfrm>
            <a:off x="4343063" y="7082298"/>
            <a:ext cx="29259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ubTitle" idx="7"/>
          </p:nvPr>
        </p:nvSpPr>
        <p:spPr>
          <a:xfrm>
            <a:off x="4250698" y="6171140"/>
            <a:ext cx="3068700" cy="771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body" idx="8"/>
          </p:nvPr>
        </p:nvSpPr>
        <p:spPr>
          <a:xfrm>
            <a:off x="7881650" y="7009798"/>
            <a:ext cx="29259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9"/>
          </p:nvPr>
        </p:nvSpPr>
        <p:spPr>
          <a:xfrm>
            <a:off x="7884669" y="6171140"/>
            <a:ext cx="3068700" cy="771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subTitle" idx="1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14"/>
          </p:nvPr>
        </p:nvSpPr>
        <p:spPr>
          <a:xfrm>
            <a:off x="11518658" y="6228786"/>
            <a:ext cx="3068700" cy="771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body" idx="15"/>
          </p:nvPr>
        </p:nvSpPr>
        <p:spPr>
          <a:xfrm>
            <a:off x="11563538" y="7082298"/>
            <a:ext cx="29259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2">
  <p:cSld name="SECTION_TITLE_AND_DESCRIPTION_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123" name="Google Shape;12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3100" y="1130658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5360" y="1130658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7620" y="1130658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4084" y="1130658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0344" y="1130658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96604" y="1130658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3100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5360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7620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4084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0344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96604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3100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5360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7620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4084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0344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96604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93100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5360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7620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4084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0344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96604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7"/>
          <p:cNvSpPr txBox="1">
            <a:spLocks noGrp="1"/>
          </p:cNvSpPr>
          <p:nvPr>
            <p:ph type="subTitle" idx="2"/>
          </p:nvPr>
        </p:nvSpPr>
        <p:spPr>
          <a:xfrm>
            <a:off x="2793100" y="2690238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7"/>
          <p:cNvSpPr txBox="1">
            <a:spLocks noGrp="1"/>
          </p:cNvSpPr>
          <p:nvPr>
            <p:ph type="subTitle" idx="3"/>
          </p:nvPr>
        </p:nvSpPr>
        <p:spPr>
          <a:xfrm>
            <a:off x="4825363" y="2690238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7"/>
          <p:cNvSpPr txBox="1">
            <a:spLocks noGrp="1"/>
          </p:cNvSpPr>
          <p:nvPr>
            <p:ph type="subTitle" idx="4"/>
          </p:nvPr>
        </p:nvSpPr>
        <p:spPr>
          <a:xfrm>
            <a:off x="6867713" y="2690238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subTitle" idx="5"/>
          </p:nvPr>
        </p:nvSpPr>
        <p:spPr>
          <a:xfrm>
            <a:off x="8779025" y="2690238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7"/>
          <p:cNvSpPr txBox="1">
            <a:spLocks noGrp="1"/>
          </p:cNvSpPr>
          <p:nvPr>
            <p:ph type="subTitle" idx="6"/>
          </p:nvPr>
        </p:nvSpPr>
        <p:spPr>
          <a:xfrm>
            <a:off x="10690338" y="2690238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7"/>
          <p:cNvSpPr txBox="1">
            <a:spLocks noGrp="1"/>
          </p:cNvSpPr>
          <p:nvPr>
            <p:ph type="subTitle" idx="7"/>
          </p:nvPr>
        </p:nvSpPr>
        <p:spPr>
          <a:xfrm>
            <a:off x="12596613" y="2690238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153" name="Google Shape;15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5360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7620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4084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0344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96604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7"/>
          <p:cNvSpPr txBox="1">
            <a:spLocks noGrp="1"/>
          </p:cNvSpPr>
          <p:nvPr>
            <p:ph type="subTitle" idx="8"/>
          </p:nvPr>
        </p:nvSpPr>
        <p:spPr>
          <a:xfrm>
            <a:off x="2793100" y="492663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7"/>
          <p:cNvSpPr txBox="1">
            <a:spLocks noGrp="1"/>
          </p:cNvSpPr>
          <p:nvPr>
            <p:ph type="subTitle" idx="9"/>
          </p:nvPr>
        </p:nvSpPr>
        <p:spPr>
          <a:xfrm>
            <a:off x="4825363" y="492663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7"/>
          <p:cNvSpPr txBox="1">
            <a:spLocks noGrp="1"/>
          </p:cNvSpPr>
          <p:nvPr>
            <p:ph type="subTitle" idx="13"/>
          </p:nvPr>
        </p:nvSpPr>
        <p:spPr>
          <a:xfrm>
            <a:off x="6867713" y="492663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7"/>
          <p:cNvSpPr txBox="1">
            <a:spLocks noGrp="1"/>
          </p:cNvSpPr>
          <p:nvPr>
            <p:ph type="subTitle" idx="14"/>
          </p:nvPr>
        </p:nvSpPr>
        <p:spPr>
          <a:xfrm>
            <a:off x="8779025" y="492663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7"/>
          <p:cNvSpPr txBox="1">
            <a:spLocks noGrp="1"/>
          </p:cNvSpPr>
          <p:nvPr>
            <p:ph type="subTitle" idx="15"/>
          </p:nvPr>
        </p:nvSpPr>
        <p:spPr>
          <a:xfrm>
            <a:off x="10690338" y="492663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7"/>
          <p:cNvSpPr txBox="1">
            <a:spLocks noGrp="1"/>
          </p:cNvSpPr>
          <p:nvPr>
            <p:ph type="subTitle" idx="16"/>
          </p:nvPr>
        </p:nvSpPr>
        <p:spPr>
          <a:xfrm>
            <a:off x="12596613" y="492663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5360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7620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4084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0344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96604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7"/>
          <p:cNvSpPr txBox="1">
            <a:spLocks noGrp="1"/>
          </p:cNvSpPr>
          <p:nvPr>
            <p:ph type="subTitle" idx="17"/>
          </p:nvPr>
        </p:nvSpPr>
        <p:spPr>
          <a:xfrm>
            <a:off x="2793100" y="731769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subTitle" idx="18"/>
          </p:nvPr>
        </p:nvSpPr>
        <p:spPr>
          <a:xfrm>
            <a:off x="4825363" y="731769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19"/>
          </p:nvPr>
        </p:nvSpPr>
        <p:spPr>
          <a:xfrm>
            <a:off x="6867713" y="731769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17"/>
          <p:cNvSpPr txBox="1">
            <a:spLocks noGrp="1"/>
          </p:cNvSpPr>
          <p:nvPr>
            <p:ph type="subTitle" idx="20"/>
          </p:nvPr>
        </p:nvSpPr>
        <p:spPr>
          <a:xfrm>
            <a:off x="8779025" y="731769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7"/>
          <p:cNvSpPr txBox="1">
            <a:spLocks noGrp="1"/>
          </p:cNvSpPr>
          <p:nvPr>
            <p:ph type="subTitle" idx="21"/>
          </p:nvPr>
        </p:nvSpPr>
        <p:spPr>
          <a:xfrm>
            <a:off x="10690338" y="731769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7"/>
          <p:cNvSpPr txBox="1">
            <a:spLocks noGrp="1"/>
          </p:cNvSpPr>
          <p:nvPr>
            <p:ph type="subTitle" idx="22"/>
          </p:nvPr>
        </p:nvSpPr>
        <p:spPr>
          <a:xfrm>
            <a:off x="12596613" y="731769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175" name="Google Shape;175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5360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7620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84084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90344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96604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7"/>
          <p:cNvSpPr txBox="1">
            <a:spLocks noGrp="1"/>
          </p:cNvSpPr>
          <p:nvPr>
            <p:ph type="subTitle" idx="23"/>
          </p:nvPr>
        </p:nvSpPr>
        <p:spPr>
          <a:xfrm>
            <a:off x="2793100" y="9554084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7"/>
          <p:cNvSpPr txBox="1">
            <a:spLocks noGrp="1"/>
          </p:cNvSpPr>
          <p:nvPr>
            <p:ph type="subTitle" idx="24"/>
          </p:nvPr>
        </p:nvSpPr>
        <p:spPr>
          <a:xfrm>
            <a:off x="4825363" y="9554084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subTitle" idx="25"/>
          </p:nvPr>
        </p:nvSpPr>
        <p:spPr>
          <a:xfrm>
            <a:off x="6867713" y="9554084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subTitle" idx="26"/>
          </p:nvPr>
        </p:nvSpPr>
        <p:spPr>
          <a:xfrm>
            <a:off x="8779025" y="9554084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7"/>
          <p:cNvSpPr txBox="1">
            <a:spLocks noGrp="1"/>
          </p:cNvSpPr>
          <p:nvPr>
            <p:ph type="subTitle" idx="27"/>
          </p:nvPr>
        </p:nvSpPr>
        <p:spPr>
          <a:xfrm>
            <a:off x="10690338" y="9554084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7"/>
          <p:cNvSpPr txBox="1">
            <a:spLocks noGrp="1"/>
          </p:cNvSpPr>
          <p:nvPr>
            <p:ph type="subTitle" idx="28"/>
          </p:nvPr>
        </p:nvSpPr>
        <p:spPr>
          <a:xfrm>
            <a:off x="12596613" y="9554084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7"/>
          <p:cNvSpPr txBox="1">
            <a:spLocks noGrp="1"/>
          </p:cNvSpPr>
          <p:nvPr>
            <p:ph type="subTitle" idx="29"/>
          </p:nvPr>
        </p:nvSpPr>
        <p:spPr>
          <a:xfrm rot="-5400000">
            <a:off x="11009950" y="4676396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87" name="Google Shape;187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100" y="1130658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100" y="336705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100" y="5758111"/>
            <a:ext cx="1782296" cy="165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100" y="7994504"/>
            <a:ext cx="1782296" cy="165331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7"/>
          <p:cNvSpPr txBox="1">
            <a:spLocks noGrp="1"/>
          </p:cNvSpPr>
          <p:nvPr>
            <p:ph type="subTitle" idx="30"/>
          </p:nvPr>
        </p:nvSpPr>
        <p:spPr>
          <a:xfrm>
            <a:off x="777100" y="2690238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subTitle" idx="31"/>
          </p:nvPr>
        </p:nvSpPr>
        <p:spPr>
          <a:xfrm>
            <a:off x="777100" y="492663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32"/>
          </p:nvPr>
        </p:nvSpPr>
        <p:spPr>
          <a:xfrm>
            <a:off x="777100" y="7317691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subTitle" idx="33"/>
          </p:nvPr>
        </p:nvSpPr>
        <p:spPr>
          <a:xfrm>
            <a:off x="777100" y="9554084"/>
            <a:ext cx="1782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17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buNone/>
              <a:defRPr sz="2300"/>
            </a:lvl1pPr>
            <a:lvl2pPr lvl="1">
              <a:buNone/>
              <a:defRPr sz="2300"/>
            </a:lvl2pPr>
            <a:lvl3pPr lvl="2">
              <a:buNone/>
              <a:defRPr sz="2300"/>
            </a:lvl3pPr>
            <a:lvl4pPr lvl="3">
              <a:buNone/>
              <a:defRPr sz="2300"/>
            </a:lvl4pPr>
            <a:lvl5pPr lvl="4">
              <a:buNone/>
              <a:defRPr sz="2300"/>
            </a:lvl5pPr>
            <a:lvl6pPr lvl="5">
              <a:buNone/>
              <a:defRPr sz="2300"/>
            </a:lvl6pPr>
            <a:lvl7pPr lvl="6">
              <a:buNone/>
              <a:defRPr sz="2300"/>
            </a:lvl7pPr>
            <a:lvl8pPr lvl="7">
              <a:buNone/>
              <a:defRPr sz="2300"/>
            </a:lvl8pPr>
            <a:lvl9pPr lvl="8">
              <a:buNone/>
              <a:defRPr sz="2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">
  <p:cSld name="SECTION_TITLE_AND_DESCRIPTION_1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8"/>
          <p:cNvSpPr/>
          <p:nvPr/>
        </p:nvSpPr>
        <p:spPr>
          <a:xfrm>
            <a:off x="75" y="24"/>
            <a:ext cx="151200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  <a:defRPr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2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 sz="2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body" idx="4"/>
          </p:nvPr>
        </p:nvSpPr>
        <p:spPr>
          <a:xfrm>
            <a:off x="2126225" y="4332742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subTitle" idx="5"/>
          </p:nvPr>
        </p:nvSpPr>
        <p:spPr>
          <a:xfrm>
            <a:off x="2132966" y="3933332"/>
            <a:ext cx="34383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body" idx="6"/>
          </p:nvPr>
        </p:nvSpPr>
        <p:spPr>
          <a:xfrm>
            <a:off x="6351800" y="4332742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subTitle" idx="7"/>
          </p:nvPr>
        </p:nvSpPr>
        <p:spPr>
          <a:xfrm>
            <a:off x="6359035" y="3933332"/>
            <a:ext cx="36912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body" idx="8"/>
          </p:nvPr>
        </p:nvSpPr>
        <p:spPr>
          <a:xfrm>
            <a:off x="10585300" y="4332742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9"/>
          </p:nvPr>
        </p:nvSpPr>
        <p:spPr>
          <a:xfrm>
            <a:off x="10593225" y="3933332"/>
            <a:ext cx="40425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08" name="Google Shape;20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06" y="6319998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5312" y="6319998"/>
            <a:ext cx="2933263" cy="1824534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8"/>
          <p:cNvSpPr txBox="1">
            <a:spLocks noGrp="1"/>
          </p:cNvSpPr>
          <p:nvPr>
            <p:ph type="body" idx="13"/>
          </p:nvPr>
        </p:nvSpPr>
        <p:spPr>
          <a:xfrm>
            <a:off x="2126225" y="8543942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11" name="Google Shape;211;p18"/>
          <p:cNvSpPr txBox="1">
            <a:spLocks noGrp="1"/>
          </p:cNvSpPr>
          <p:nvPr>
            <p:ph type="subTitle" idx="14"/>
          </p:nvPr>
        </p:nvSpPr>
        <p:spPr>
          <a:xfrm>
            <a:off x="2132966" y="8144533"/>
            <a:ext cx="34383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8"/>
          <p:cNvSpPr txBox="1">
            <a:spLocks noGrp="1"/>
          </p:cNvSpPr>
          <p:nvPr>
            <p:ph type="body" idx="15"/>
          </p:nvPr>
        </p:nvSpPr>
        <p:spPr>
          <a:xfrm>
            <a:off x="6351800" y="8543942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subTitle" idx="16"/>
          </p:nvPr>
        </p:nvSpPr>
        <p:spPr>
          <a:xfrm>
            <a:off x="6359035" y="8144533"/>
            <a:ext cx="36912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body" idx="17"/>
          </p:nvPr>
        </p:nvSpPr>
        <p:spPr>
          <a:xfrm>
            <a:off x="10585300" y="8543942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18"/>
          </p:nvPr>
        </p:nvSpPr>
        <p:spPr>
          <a:xfrm>
            <a:off x="10593225" y="8144533"/>
            <a:ext cx="40425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16" name="Google Shape;216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8300" y="2112386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06" y="2112386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5312" y="2112386"/>
            <a:ext cx="2933263" cy="182453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8"/>
          <p:cNvSpPr txBox="1">
            <a:spLocks noGrp="1"/>
          </p:cNvSpPr>
          <p:nvPr>
            <p:ph type="subTitle" idx="19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3">
  <p:cSld name="SECTION_TITLE_AND_DESCRIPTION_1_3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9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2000"/>
              <a:buFont typeface="Montserrat SemiBold"/>
              <a:buNone/>
              <a:defRPr sz="20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subTitle" idx="2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 sz="25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23" name="Google Shape;223;p19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400"/>
              <a:buFont typeface="Montserrat SemiBold"/>
              <a:buNone/>
              <a:defRPr sz="34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400"/>
              <a:buFont typeface="Montserrat SemiBold"/>
              <a:buNone/>
              <a:defRPr sz="34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400"/>
              <a:buFont typeface="Montserrat SemiBold"/>
              <a:buNone/>
              <a:defRPr sz="34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400"/>
              <a:buFont typeface="Montserrat SemiBold"/>
              <a:buNone/>
              <a:defRPr sz="34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400"/>
              <a:buFont typeface="Montserrat SemiBold"/>
              <a:buNone/>
              <a:defRPr sz="34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400"/>
              <a:buFont typeface="Montserrat SemiBold"/>
              <a:buNone/>
              <a:defRPr sz="34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400"/>
              <a:buFont typeface="Montserrat SemiBold"/>
              <a:buNone/>
              <a:defRPr sz="34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400"/>
              <a:buFont typeface="Montserrat SemiBold"/>
              <a:buNone/>
              <a:defRPr sz="34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3400"/>
              <a:buFont typeface="Montserrat SemiBold"/>
              <a:buNone/>
              <a:defRPr sz="34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24" name="Google Shape;224;p19"/>
          <p:cNvSpPr txBox="1">
            <a:spLocks noGrp="1"/>
          </p:cNvSpPr>
          <p:nvPr>
            <p:ph type="body" idx="4"/>
          </p:nvPr>
        </p:nvSpPr>
        <p:spPr>
          <a:xfrm>
            <a:off x="2126225" y="4332742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25" name="Google Shape;225;p19"/>
          <p:cNvSpPr txBox="1">
            <a:spLocks noGrp="1"/>
          </p:cNvSpPr>
          <p:nvPr>
            <p:ph type="subTitle" idx="5"/>
          </p:nvPr>
        </p:nvSpPr>
        <p:spPr>
          <a:xfrm>
            <a:off x="2132975" y="3933332"/>
            <a:ext cx="29187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9"/>
          <p:cNvSpPr txBox="1">
            <a:spLocks noGrp="1"/>
          </p:cNvSpPr>
          <p:nvPr>
            <p:ph type="body" idx="6"/>
          </p:nvPr>
        </p:nvSpPr>
        <p:spPr>
          <a:xfrm>
            <a:off x="6351800" y="4332742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27" name="Google Shape;227;p19"/>
          <p:cNvSpPr txBox="1">
            <a:spLocks noGrp="1"/>
          </p:cNvSpPr>
          <p:nvPr>
            <p:ph type="subTitle" idx="7"/>
          </p:nvPr>
        </p:nvSpPr>
        <p:spPr>
          <a:xfrm>
            <a:off x="6359027" y="3933332"/>
            <a:ext cx="29331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body" idx="8"/>
          </p:nvPr>
        </p:nvSpPr>
        <p:spPr>
          <a:xfrm>
            <a:off x="10585300" y="4332742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9"/>
          </p:nvPr>
        </p:nvSpPr>
        <p:spPr>
          <a:xfrm>
            <a:off x="10593225" y="3933332"/>
            <a:ext cx="29331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9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1" name="Google Shape;231;p19"/>
          <p:cNvSpPr txBox="1">
            <a:spLocks noGrp="1"/>
          </p:cNvSpPr>
          <p:nvPr>
            <p:ph type="body" idx="13"/>
          </p:nvPr>
        </p:nvSpPr>
        <p:spPr>
          <a:xfrm>
            <a:off x="2126225" y="8543942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32" name="Google Shape;232;p19"/>
          <p:cNvSpPr txBox="1">
            <a:spLocks noGrp="1"/>
          </p:cNvSpPr>
          <p:nvPr>
            <p:ph type="subTitle" idx="14"/>
          </p:nvPr>
        </p:nvSpPr>
        <p:spPr>
          <a:xfrm>
            <a:off x="2132966" y="8144533"/>
            <a:ext cx="3438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19"/>
          <p:cNvSpPr txBox="1">
            <a:spLocks noGrp="1"/>
          </p:cNvSpPr>
          <p:nvPr>
            <p:ph type="body" idx="15"/>
          </p:nvPr>
        </p:nvSpPr>
        <p:spPr>
          <a:xfrm>
            <a:off x="6351800" y="8543942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34" name="Google Shape;234;p19"/>
          <p:cNvSpPr txBox="1">
            <a:spLocks noGrp="1"/>
          </p:cNvSpPr>
          <p:nvPr>
            <p:ph type="subTitle" idx="16"/>
          </p:nvPr>
        </p:nvSpPr>
        <p:spPr>
          <a:xfrm>
            <a:off x="6359035" y="8144533"/>
            <a:ext cx="3691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9"/>
          <p:cNvSpPr txBox="1">
            <a:spLocks noGrp="1"/>
          </p:cNvSpPr>
          <p:nvPr>
            <p:ph type="body" idx="17"/>
          </p:nvPr>
        </p:nvSpPr>
        <p:spPr>
          <a:xfrm>
            <a:off x="10585300" y="8543942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36" name="Google Shape;236;p19"/>
          <p:cNvSpPr txBox="1">
            <a:spLocks noGrp="1"/>
          </p:cNvSpPr>
          <p:nvPr>
            <p:ph type="subTitle" idx="18"/>
          </p:nvPr>
        </p:nvSpPr>
        <p:spPr>
          <a:xfrm>
            <a:off x="10593225" y="8144533"/>
            <a:ext cx="40425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9"/>
          <p:cNvSpPr txBox="1">
            <a:spLocks noGrp="1"/>
          </p:cNvSpPr>
          <p:nvPr>
            <p:ph type="subTitle" idx="19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"/>
              <a:buNone/>
              <a:defRPr sz="1300">
                <a:solidFill>
                  <a:srgbClr val="162D5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"/>
              <a:buNone/>
              <a:defRPr>
                <a:solidFill>
                  <a:srgbClr val="162D5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"/>
              <a:buNone/>
              <a:defRPr>
                <a:solidFill>
                  <a:srgbClr val="162D5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"/>
              <a:buNone/>
              <a:defRPr>
                <a:solidFill>
                  <a:srgbClr val="162D5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"/>
              <a:buNone/>
              <a:defRPr>
                <a:solidFill>
                  <a:srgbClr val="162D5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"/>
              <a:buNone/>
              <a:defRPr>
                <a:solidFill>
                  <a:srgbClr val="162D5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"/>
              <a:buNone/>
              <a:defRPr>
                <a:solidFill>
                  <a:srgbClr val="162D5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"/>
              <a:buNone/>
              <a:defRPr>
                <a:solidFill>
                  <a:srgbClr val="162D5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2500"/>
              <a:buFont typeface="Montserrat"/>
              <a:buNone/>
              <a:defRPr>
                <a:solidFill>
                  <a:srgbClr val="162D5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8" name="Google Shape;238;p19"/>
          <p:cNvSpPr txBox="1">
            <a:spLocks noGrp="1"/>
          </p:cNvSpPr>
          <p:nvPr>
            <p:ph type="body" idx="20"/>
          </p:nvPr>
        </p:nvSpPr>
        <p:spPr>
          <a:xfrm>
            <a:off x="2126225" y="8648176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subTitle" idx="21"/>
          </p:nvPr>
        </p:nvSpPr>
        <p:spPr>
          <a:xfrm>
            <a:off x="2132975" y="8248767"/>
            <a:ext cx="29187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9"/>
          <p:cNvSpPr txBox="1">
            <a:spLocks noGrp="1"/>
          </p:cNvSpPr>
          <p:nvPr>
            <p:ph type="body" idx="22"/>
          </p:nvPr>
        </p:nvSpPr>
        <p:spPr>
          <a:xfrm>
            <a:off x="6351800" y="8648176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41" name="Google Shape;241;p19"/>
          <p:cNvSpPr txBox="1">
            <a:spLocks noGrp="1"/>
          </p:cNvSpPr>
          <p:nvPr>
            <p:ph type="subTitle" idx="23"/>
          </p:nvPr>
        </p:nvSpPr>
        <p:spPr>
          <a:xfrm>
            <a:off x="6359027" y="8248767"/>
            <a:ext cx="29331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body" idx="24"/>
          </p:nvPr>
        </p:nvSpPr>
        <p:spPr>
          <a:xfrm>
            <a:off x="10585300" y="8648176"/>
            <a:ext cx="29331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subTitle" idx="25"/>
          </p:nvPr>
        </p:nvSpPr>
        <p:spPr>
          <a:xfrm>
            <a:off x="10593225" y="8248767"/>
            <a:ext cx="29331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2">
  <p:cSld name="SECTION_TITLE_AND_DESCRIPTION_1_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"/>
          <p:cNvSpPr/>
          <p:nvPr/>
        </p:nvSpPr>
        <p:spPr>
          <a:xfrm>
            <a:off x="75" y="24"/>
            <a:ext cx="151200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246" name="Google Shape;24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3950" y="1659054"/>
            <a:ext cx="3825628" cy="252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83950" y="4419058"/>
            <a:ext cx="3825628" cy="252760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0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  <a:defRPr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49" name="Google Shape;249;p20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50" name="Google Shape;250;p20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1" name="Google Shape;251;p20"/>
          <p:cNvSpPr txBox="1">
            <a:spLocks noGrp="1"/>
          </p:cNvSpPr>
          <p:nvPr>
            <p:ph type="body" idx="3"/>
          </p:nvPr>
        </p:nvSpPr>
        <p:spPr>
          <a:xfrm>
            <a:off x="1295075" y="7346081"/>
            <a:ext cx="3825600" cy="2760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52" name="Google Shape;252;p20"/>
          <p:cNvSpPr txBox="1">
            <a:spLocks noGrp="1"/>
          </p:cNvSpPr>
          <p:nvPr>
            <p:ph type="subTitle" idx="4"/>
          </p:nvPr>
        </p:nvSpPr>
        <p:spPr>
          <a:xfrm>
            <a:off x="1301816" y="6946672"/>
            <a:ext cx="34383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pic>
        <p:nvPicPr>
          <p:cNvPr id="253" name="Google Shape;25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5075" y="1659054"/>
            <a:ext cx="3825628" cy="252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95075" y="4419058"/>
            <a:ext cx="3825628" cy="2527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39525" y="1659054"/>
            <a:ext cx="3825598" cy="528761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0"/>
          <p:cNvSpPr txBox="1">
            <a:spLocks noGrp="1"/>
          </p:cNvSpPr>
          <p:nvPr>
            <p:ph type="body" idx="5"/>
          </p:nvPr>
        </p:nvSpPr>
        <p:spPr>
          <a:xfrm>
            <a:off x="5739513" y="7346081"/>
            <a:ext cx="3825600" cy="2760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57" name="Google Shape;257;p20"/>
          <p:cNvSpPr txBox="1">
            <a:spLocks noGrp="1"/>
          </p:cNvSpPr>
          <p:nvPr>
            <p:ph type="subTitle" idx="6"/>
          </p:nvPr>
        </p:nvSpPr>
        <p:spPr>
          <a:xfrm>
            <a:off x="5746253" y="6946672"/>
            <a:ext cx="34383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20"/>
          <p:cNvSpPr txBox="1">
            <a:spLocks noGrp="1"/>
          </p:cNvSpPr>
          <p:nvPr>
            <p:ph type="body" idx="7"/>
          </p:nvPr>
        </p:nvSpPr>
        <p:spPr>
          <a:xfrm>
            <a:off x="10183938" y="7346081"/>
            <a:ext cx="3825600" cy="2760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59" name="Google Shape;259;p20"/>
          <p:cNvSpPr txBox="1">
            <a:spLocks noGrp="1"/>
          </p:cNvSpPr>
          <p:nvPr>
            <p:ph type="subTitle" idx="8"/>
          </p:nvPr>
        </p:nvSpPr>
        <p:spPr>
          <a:xfrm>
            <a:off x="10190678" y="6946672"/>
            <a:ext cx="34383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20"/>
          <p:cNvSpPr txBox="1">
            <a:spLocks noGrp="1"/>
          </p:cNvSpPr>
          <p:nvPr>
            <p:ph type="subTitle" idx="9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1">
  <p:cSld name="SECTION_TITLE_AND_DESCRIPTION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"/>
          <p:cNvSpPr/>
          <p:nvPr/>
        </p:nvSpPr>
        <p:spPr>
          <a:xfrm>
            <a:off x="75" y="24"/>
            <a:ext cx="151200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  <a:defRPr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Montserrat SemiBold"/>
              <a:buNone/>
              <a:defRPr sz="34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body" idx="3"/>
          </p:nvPr>
        </p:nvSpPr>
        <p:spPr>
          <a:xfrm>
            <a:off x="2126225" y="4332742"/>
            <a:ext cx="36837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4"/>
          </p:nvPr>
        </p:nvSpPr>
        <p:spPr>
          <a:xfrm>
            <a:off x="2133447" y="3933332"/>
            <a:ext cx="36837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268" name="Google Shape;268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8300" y="6319998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06" y="6319998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5312" y="6319998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8300" y="2112386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1806" y="2112386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85312" y="2112386"/>
            <a:ext cx="2933263" cy="1824534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 txBox="1">
            <a:spLocks noGrp="1"/>
          </p:cNvSpPr>
          <p:nvPr>
            <p:ph type="subTitle" idx="5"/>
          </p:nvPr>
        </p:nvSpPr>
        <p:spPr>
          <a:xfrm>
            <a:off x="661175" y="5413382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75" name="Google Shape;275;p21"/>
          <p:cNvSpPr txBox="1">
            <a:spLocks noGrp="1"/>
          </p:cNvSpPr>
          <p:nvPr>
            <p:ph type="body" idx="6"/>
          </p:nvPr>
        </p:nvSpPr>
        <p:spPr>
          <a:xfrm>
            <a:off x="6355763" y="4332742"/>
            <a:ext cx="36837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76" name="Google Shape;276;p21"/>
          <p:cNvSpPr txBox="1">
            <a:spLocks noGrp="1"/>
          </p:cNvSpPr>
          <p:nvPr>
            <p:ph type="subTitle" idx="7"/>
          </p:nvPr>
        </p:nvSpPr>
        <p:spPr>
          <a:xfrm>
            <a:off x="6362985" y="3933332"/>
            <a:ext cx="36837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21"/>
          <p:cNvSpPr txBox="1">
            <a:spLocks noGrp="1"/>
          </p:cNvSpPr>
          <p:nvPr>
            <p:ph type="body" idx="8"/>
          </p:nvPr>
        </p:nvSpPr>
        <p:spPr>
          <a:xfrm>
            <a:off x="10585287" y="4332742"/>
            <a:ext cx="36837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78" name="Google Shape;278;p21"/>
          <p:cNvSpPr txBox="1">
            <a:spLocks noGrp="1"/>
          </p:cNvSpPr>
          <p:nvPr>
            <p:ph type="subTitle" idx="9"/>
          </p:nvPr>
        </p:nvSpPr>
        <p:spPr>
          <a:xfrm>
            <a:off x="10592510" y="3933332"/>
            <a:ext cx="36837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21"/>
          <p:cNvSpPr txBox="1">
            <a:spLocks noGrp="1"/>
          </p:cNvSpPr>
          <p:nvPr>
            <p:ph type="body" idx="13"/>
          </p:nvPr>
        </p:nvSpPr>
        <p:spPr>
          <a:xfrm>
            <a:off x="2126225" y="8543942"/>
            <a:ext cx="36837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80" name="Google Shape;280;p21"/>
          <p:cNvSpPr txBox="1">
            <a:spLocks noGrp="1"/>
          </p:cNvSpPr>
          <p:nvPr>
            <p:ph type="subTitle" idx="14"/>
          </p:nvPr>
        </p:nvSpPr>
        <p:spPr>
          <a:xfrm>
            <a:off x="2133447" y="8144533"/>
            <a:ext cx="36837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21"/>
          <p:cNvSpPr txBox="1">
            <a:spLocks noGrp="1"/>
          </p:cNvSpPr>
          <p:nvPr>
            <p:ph type="body" idx="15"/>
          </p:nvPr>
        </p:nvSpPr>
        <p:spPr>
          <a:xfrm>
            <a:off x="6355763" y="8543942"/>
            <a:ext cx="36837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82" name="Google Shape;282;p21"/>
          <p:cNvSpPr txBox="1">
            <a:spLocks noGrp="1"/>
          </p:cNvSpPr>
          <p:nvPr>
            <p:ph type="subTitle" idx="16"/>
          </p:nvPr>
        </p:nvSpPr>
        <p:spPr>
          <a:xfrm>
            <a:off x="6362985" y="8144533"/>
            <a:ext cx="36837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1"/>
          <p:cNvSpPr txBox="1">
            <a:spLocks noGrp="1"/>
          </p:cNvSpPr>
          <p:nvPr>
            <p:ph type="body" idx="17"/>
          </p:nvPr>
        </p:nvSpPr>
        <p:spPr>
          <a:xfrm>
            <a:off x="10585287" y="8543942"/>
            <a:ext cx="3683700" cy="14412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84" name="Google Shape;284;p21"/>
          <p:cNvSpPr txBox="1">
            <a:spLocks noGrp="1"/>
          </p:cNvSpPr>
          <p:nvPr>
            <p:ph type="subTitle" idx="18"/>
          </p:nvPr>
        </p:nvSpPr>
        <p:spPr>
          <a:xfrm>
            <a:off x="10592510" y="8144533"/>
            <a:ext cx="3683700" cy="798900"/>
          </a:xfrm>
          <a:prstGeom prst="rect">
            <a:avLst/>
          </a:prstGeom>
        </p:spPr>
        <p:txBody>
          <a:bodyPr spcFirstLastPara="1" wrap="square" lIns="0" tIns="92500" rIns="0" bIns="925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1"/>
          <p:cNvSpPr txBox="1">
            <a:spLocks noGrp="1"/>
          </p:cNvSpPr>
          <p:nvPr>
            <p:ph type="subTitle" idx="19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главление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75" y="24"/>
            <a:ext cx="151200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1652275" y="2040008"/>
            <a:ext cx="5516700" cy="7425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1pPr>
            <a:lvl2pPr marL="914400" lvl="1" indent="-31115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2pPr>
            <a:lvl3pPr marL="1371600" lvl="2" indent="-31115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300">
                <a:solidFill>
                  <a:srgbClr val="FFFFFF"/>
                </a:solidFill>
              </a:defRPr>
            </a:lvl3pPr>
            <a:lvl4pPr marL="1828800" lvl="3" indent="-31115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4pPr>
            <a:lvl5pPr marL="2286000" lvl="4" indent="-31115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5pPr>
            <a:lvl6pPr marL="2743200" lvl="5" indent="-31115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300">
                <a:solidFill>
                  <a:srgbClr val="FFFFFF"/>
                </a:solidFill>
              </a:defRPr>
            </a:lvl6pPr>
            <a:lvl7pPr marL="3200400" lvl="6" indent="-31115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7pPr>
            <a:lvl8pPr marL="3657600" lvl="7" indent="-31115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8pPr>
            <a:lvl9pPr marL="4114800" lvl="8" indent="-31115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Char char="■"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2"/>
          </p:nvPr>
        </p:nvSpPr>
        <p:spPr>
          <a:xfrm>
            <a:off x="8357075" y="2040008"/>
            <a:ext cx="5516700" cy="7425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1pPr>
            <a:lvl2pPr marL="914400" lvl="1" indent="-311150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2pPr>
            <a:lvl3pPr marL="1371600" lvl="2" indent="-311150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300">
                <a:solidFill>
                  <a:srgbClr val="FFFFFF"/>
                </a:solidFill>
              </a:defRPr>
            </a:lvl3pPr>
            <a:lvl4pPr marL="1828800" lvl="3" indent="-311150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4pPr>
            <a:lvl5pPr marL="2286000" lvl="4" indent="-311150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5pPr>
            <a:lvl6pPr marL="2743200" lvl="5" indent="-311150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■"/>
              <a:defRPr sz="1300">
                <a:solidFill>
                  <a:srgbClr val="FFFFFF"/>
                </a:solidFill>
              </a:defRPr>
            </a:lvl6pPr>
            <a:lvl7pPr marL="3200400" lvl="6" indent="-311150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●"/>
              <a:defRPr sz="1300">
                <a:solidFill>
                  <a:srgbClr val="FFFFFF"/>
                </a:solidFill>
              </a:defRPr>
            </a:lvl7pPr>
            <a:lvl8pPr marL="3657600" lvl="7" indent="-311150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Char char="○"/>
              <a:defRPr sz="1300">
                <a:solidFill>
                  <a:srgbClr val="FFFFFF"/>
                </a:solidFill>
              </a:defRPr>
            </a:lvl8pPr>
            <a:lvl9pPr marL="4114800" lvl="8" indent="-311150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Char char="■"/>
              <a:defRPr sz="13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/>
          <p:nvPr/>
        </p:nvSpPr>
        <p:spPr>
          <a:xfrm>
            <a:off x="737375" y="426676"/>
            <a:ext cx="76194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575" tIns="93575" rIns="93575" bIns="93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Оглавление</a:t>
            </a:r>
            <a:endParaRPr sz="20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buNone/>
              <a:defRPr sz="2300">
                <a:solidFill>
                  <a:srgbClr val="FFFFFF"/>
                </a:solidFill>
              </a:defRPr>
            </a:lvl1pPr>
            <a:lvl2pPr lvl="1">
              <a:buNone/>
              <a:defRPr sz="2300">
                <a:solidFill>
                  <a:srgbClr val="FFFFFF"/>
                </a:solidFill>
              </a:defRPr>
            </a:lvl2pPr>
            <a:lvl3pPr lvl="2">
              <a:buNone/>
              <a:defRPr sz="2300">
                <a:solidFill>
                  <a:srgbClr val="FFFFFF"/>
                </a:solidFill>
              </a:defRPr>
            </a:lvl3pPr>
            <a:lvl4pPr lvl="3">
              <a:buNone/>
              <a:defRPr sz="2300">
                <a:solidFill>
                  <a:srgbClr val="FFFFFF"/>
                </a:solidFill>
              </a:defRPr>
            </a:lvl4pPr>
            <a:lvl5pPr lvl="4">
              <a:buNone/>
              <a:defRPr sz="2300">
                <a:solidFill>
                  <a:srgbClr val="FFFFFF"/>
                </a:solidFill>
              </a:defRPr>
            </a:lvl5pPr>
            <a:lvl6pPr lvl="5">
              <a:buNone/>
              <a:defRPr sz="2300">
                <a:solidFill>
                  <a:srgbClr val="FFFFFF"/>
                </a:solidFill>
              </a:defRPr>
            </a:lvl6pPr>
            <a:lvl7pPr lvl="6">
              <a:buNone/>
              <a:defRPr sz="2300">
                <a:solidFill>
                  <a:srgbClr val="FFFFFF"/>
                </a:solidFill>
              </a:defRPr>
            </a:lvl7pPr>
            <a:lvl8pPr lvl="7">
              <a:buNone/>
              <a:defRPr sz="2300">
                <a:solidFill>
                  <a:srgbClr val="FFFFFF"/>
                </a:solidFill>
              </a:defRPr>
            </a:lvl8pPr>
            <a:lvl9pPr lvl="8">
              <a:buNone/>
              <a:defRPr sz="23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2"/>
          <p:cNvSpPr/>
          <p:nvPr/>
        </p:nvSpPr>
        <p:spPr>
          <a:xfrm>
            <a:off x="1178365" y="1845987"/>
            <a:ext cx="5575800" cy="5300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EFEFEF"/>
              </a:solidFill>
            </a:endParaRPr>
          </a:p>
        </p:txBody>
      </p:sp>
      <p:sp>
        <p:nvSpPr>
          <p:cNvPr id="288" name="Google Shape;288;p22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body" idx="2"/>
          </p:nvPr>
        </p:nvSpPr>
        <p:spPr>
          <a:xfrm>
            <a:off x="10050200" y="4919992"/>
            <a:ext cx="4081200" cy="4545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3"/>
          </p:nvPr>
        </p:nvSpPr>
        <p:spPr>
          <a:xfrm>
            <a:off x="8409425" y="2298885"/>
            <a:ext cx="4363800" cy="2500800"/>
          </a:xfrm>
          <a:prstGeom prst="rect">
            <a:avLst/>
          </a:prstGeom>
        </p:spPr>
        <p:txBody>
          <a:bodyPr spcFirstLastPara="1" wrap="square" lIns="168050" tIns="168050" rIns="168050" bIns="16805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subTitle" idx="4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subTitle" idx="5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3"/>
          <p:cNvPicPr preferRelativeResize="0"/>
          <p:nvPr/>
        </p:nvPicPr>
        <p:blipFill rotWithShape="1">
          <a:blip r:embed="rId2">
            <a:alphaModFix/>
          </a:blip>
          <a:srcRect l="3956" b="29483"/>
          <a:stretch/>
        </p:blipFill>
        <p:spPr>
          <a:xfrm>
            <a:off x="2471700" y="4542772"/>
            <a:ext cx="4841851" cy="347116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3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297" name="Google Shape;29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3663" y="4826669"/>
            <a:ext cx="5424179" cy="3386672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23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99" name="Google Shape;299;p23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id="300" name="Google Shape;300;p23"/>
          <p:cNvPicPr preferRelativeResize="0"/>
          <p:nvPr/>
        </p:nvPicPr>
        <p:blipFill rotWithShape="1">
          <a:blip r:embed="rId4">
            <a:alphaModFix/>
          </a:blip>
          <a:srcRect l="5952" r="2329" b="32655"/>
          <a:stretch/>
        </p:blipFill>
        <p:spPr>
          <a:xfrm>
            <a:off x="9492525" y="1355506"/>
            <a:ext cx="4841851" cy="3471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9013" y="1741098"/>
            <a:ext cx="5424179" cy="338667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3"/>
          <p:cNvSpPr txBox="1">
            <a:spLocks noGrp="1"/>
          </p:cNvSpPr>
          <p:nvPr>
            <p:ph type="subTitle" idx="3"/>
          </p:nvPr>
        </p:nvSpPr>
        <p:spPr>
          <a:xfrm>
            <a:off x="1308750" y="1232207"/>
            <a:ext cx="5874000" cy="2514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03" name="Google Shape;303;p23"/>
          <p:cNvSpPr txBox="1">
            <a:spLocks noGrp="1"/>
          </p:cNvSpPr>
          <p:nvPr>
            <p:ph type="subTitle" idx="4"/>
          </p:nvPr>
        </p:nvSpPr>
        <p:spPr>
          <a:xfrm>
            <a:off x="8316325" y="6672221"/>
            <a:ext cx="5874000" cy="2514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3200"/>
              <a:buFont typeface="Montserrat SemiBold"/>
              <a:buNone/>
              <a:defRPr sz="32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04" name="Google Shape;304;p23"/>
          <p:cNvSpPr txBox="1">
            <a:spLocks noGrp="1"/>
          </p:cNvSpPr>
          <p:nvPr>
            <p:ph type="subTitle" idx="5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3">
  <p:cSld name="CUSTOM_2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4"/>
          <p:cNvSpPr txBox="1">
            <a:spLocks noGrp="1"/>
          </p:cNvSpPr>
          <p:nvPr>
            <p:ph type="title"/>
          </p:nvPr>
        </p:nvSpPr>
        <p:spPr>
          <a:xfrm>
            <a:off x="515409" y="903288"/>
            <a:ext cx="14089200" cy="1162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pic>
        <p:nvPicPr>
          <p:cNvPr id="307" name="Google Shape;307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5409" y="3526689"/>
            <a:ext cx="6821445" cy="425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5442" y="3526688"/>
            <a:ext cx="6821445" cy="425904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4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buNone/>
              <a:defRPr sz="2300"/>
            </a:lvl1pPr>
            <a:lvl2pPr lvl="1">
              <a:buNone/>
              <a:defRPr sz="2300"/>
            </a:lvl2pPr>
            <a:lvl3pPr lvl="2">
              <a:buNone/>
              <a:defRPr sz="2300"/>
            </a:lvl3pPr>
            <a:lvl4pPr lvl="3">
              <a:buNone/>
              <a:defRPr sz="2300"/>
            </a:lvl4pPr>
            <a:lvl5pPr lvl="4">
              <a:buNone/>
              <a:defRPr sz="2300"/>
            </a:lvl5pPr>
            <a:lvl6pPr lvl="5">
              <a:buNone/>
              <a:defRPr sz="2300"/>
            </a:lvl6pPr>
            <a:lvl7pPr lvl="6">
              <a:buNone/>
              <a:defRPr sz="2300"/>
            </a:lvl7pPr>
            <a:lvl8pPr lvl="7">
              <a:buNone/>
              <a:defRPr sz="2300"/>
            </a:lvl8pPr>
            <a:lvl9pPr lvl="8">
              <a:buNone/>
              <a:defRPr sz="2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Число-заголовок 1">
  <p:cSld name="BIG_NUMBER_1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5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12" name="Google Shape;31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3375" y="3807194"/>
            <a:ext cx="3629157" cy="358005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5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14" name="Google Shape;314;p25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5" name="Google Shape;315;p25"/>
          <p:cNvSpPr txBox="1">
            <a:spLocks noGrp="1"/>
          </p:cNvSpPr>
          <p:nvPr>
            <p:ph type="subTitle" idx="3"/>
          </p:nvPr>
        </p:nvSpPr>
        <p:spPr>
          <a:xfrm>
            <a:off x="1133375" y="1232207"/>
            <a:ext cx="5874000" cy="2514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16" name="Google Shape;316;p25"/>
          <p:cNvSpPr txBox="1">
            <a:spLocks noGrp="1"/>
          </p:cNvSpPr>
          <p:nvPr>
            <p:ph type="subTitle" idx="4"/>
          </p:nvPr>
        </p:nvSpPr>
        <p:spPr>
          <a:xfrm>
            <a:off x="8130575" y="6950651"/>
            <a:ext cx="5874000" cy="2514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17" name="Google Shape;31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30575" y="1232199"/>
            <a:ext cx="3629157" cy="358005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5"/>
          <p:cNvSpPr txBox="1">
            <a:spLocks noGrp="1"/>
          </p:cNvSpPr>
          <p:nvPr>
            <p:ph type="subTitle" idx="5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6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21" name="Google Shape;321;p26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22" name="Google Shape;322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89800" y="2186790"/>
            <a:ext cx="8588369" cy="665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6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24" name="Google Shape;324;p26"/>
          <p:cNvSpPr txBox="1">
            <a:spLocks noGrp="1"/>
          </p:cNvSpPr>
          <p:nvPr>
            <p:ph type="subTitle" idx="3"/>
          </p:nvPr>
        </p:nvSpPr>
        <p:spPr>
          <a:xfrm>
            <a:off x="475750" y="7918440"/>
            <a:ext cx="22416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25" name="Google Shape;325;p26"/>
          <p:cNvSpPr txBox="1">
            <a:spLocks noGrp="1"/>
          </p:cNvSpPr>
          <p:nvPr>
            <p:ph type="subTitle" idx="4"/>
          </p:nvPr>
        </p:nvSpPr>
        <p:spPr>
          <a:xfrm>
            <a:off x="475750" y="6461764"/>
            <a:ext cx="22416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26" name="Google Shape;326;p26"/>
          <p:cNvSpPr txBox="1">
            <a:spLocks noGrp="1"/>
          </p:cNvSpPr>
          <p:nvPr>
            <p:ph type="subTitle" idx="5"/>
          </p:nvPr>
        </p:nvSpPr>
        <p:spPr>
          <a:xfrm>
            <a:off x="475750" y="5005088"/>
            <a:ext cx="22416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27" name="Google Shape;327;p26"/>
          <p:cNvSpPr txBox="1">
            <a:spLocks noGrp="1"/>
          </p:cNvSpPr>
          <p:nvPr>
            <p:ph type="subTitle" idx="6"/>
          </p:nvPr>
        </p:nvSpPr>
        <p:spPr>
          <a:xfrm>
            <a:off x="2567050" y="8291754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28" name="Google Shape;328;p26"/>
          <p:cNvSpPr txBox="1">
            <a:spLocks noGrp="1"/>
          </p:cNvSpPr>
          <p:nvPr>
            <p:ph type="subTitle" idx="7"/>
          </p:nvPr>
        </p:nvSpPr>
        <p:spPr>
          <a:xfrm>
            <a:off x="2567050" y="6835078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29" name="Google Shape;329;p26"/>
          <p:cNvSpPr txBox="1">
            <a:spLocks noGrp="1"/>
          </p:cNvSpPr>
          <p:nvPr>
            <p:ph type="subTitle" idx="8"/>
          </p:nvPr>
        </p:nvSpPr>
        <p:spPr>
          <a:xfrm>
            <a:off x="2567050" y="5378402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30" name="Google Shape;330;p26"/>
          <p:cNvSpPr txBox="1">
            <a:spLocks noGrp="1"/>
          </p:cNvSpPr>
          <p:nvPr>
            <p:ph type="body" idx="9"/>
          </p:nvPr>
        </p:nvSpPr>
        <p:spPr>
          <a:xfrm>
            <a:off x="4156900" y="5828146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31" name="Google Shape;331;p26"/>
          <p:cNvSpPr txBox="1">
            <a:spLocks noGrp="1"/>
          </p:cNvSpPr>
          <p:nvPr>
            <p:ph type="subTitle" idx="13"/>
          </p:nvPr>
        </p:nvSpPr>
        <p:spPr>
          <a:xfrm>
            <a:off x="4763500" y="1125581"/>
            <a:ext cx="4363800" cy="2500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32" name="Google Shape;332;p26"/>
          <p:cNvSpPr txBox="1">
            <a:spLocks noGrp="1"/>
          </p:cNvSpPr>
          <p:nvPr>
            <p:ph type="body" idx="14"/>
          </p:nvPr>
        </p:nvSpPr>
        <p:spPr>
          <a:xfrm>
            <a:off x="4156900" y="7245960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33" name="Google Shape;333;p26"/>
          <p:cNvSpPr txBox="1">
            <a:spLocks noGrp="1"/>
          </p:cNvSpPr>
          <p:nvPr>
            <p:ph type="body" idx="15"/>
          </p:nvPr>
        </p:nvSpPr>
        <p:spPr>
          <a:xfrm>
            <a:off x="4156900" y="8776760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subTitle" idx="16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2">
  <p:cSld name="BLANK_2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7"/>
          <p:cNvPicPr preferRelativeResize="0"/>
          <p:nvPr/>
        </p:nvPicPr>
        <p:blipFill rotWithShape="1">
          <a:blip r:embed="rId2">
            <a:alphaModFix/>
          </a:blip>
          <a:srcRect l="813"/>
          <a:stretch/>
        </p:blipFill>
        <p:spPr>
          <a:xfrm>
            <a:off x="5666900" y="2383297"/>
            <a:ext cx="8711276" cy="64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7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38" name="Google Shape;338;p27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39" name="Google Shape;33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4625" y="2774846"/>
            <a:ext cx="8383550" cy="60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7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41" name="Google Shape;341;p27"/>
          <p:cNvSpPr txBox="1">
            <a:spLocks noGrp="1"/>
          </p:cNvSpPr>
          <p:nvPr>
            <p:ph type="subTitle" idx="3"/>
          </p:nvPr>
        </p:nvSpPr>
        <p:spPr>
          <a:xfrm>
            <a:off x="475750" y="7918440"/>
            <a:ext cx="22416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42" name="Google Shape;342;p27"/>
          <p:cNvSpPr txBox="1">
            <a:spLocks noGrp="1"/>
          </p:cNvSpPr>
          <p:nvPr>
            <p:ph type="subTitle" idx="4"/>
          </p:nvPr>
        </p:nvSpPr>
        <p:spPr>
          <a:xfrm>
            <a:off x="2567050" y="8291754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43" name="Google Shape;343;p27"/>
          <p:cNvSpPr txBox="1">
            <a:spLocks noGrp="1"/>
          </p:cNvSpPr>
          <p:nvPr>
            <p:ph type="body" idx="5"/>
          </p:nvPr>
        </p:nvSpPr>
        <p:spPr>
          <a:xfrm>
            <a:off x="4156900" y="8776760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44" name="Google Shape;344;p27"/>
          <p:cNvSpPr txBox="1">
            <a:spLocks noGrp="1"/>
          </p:cNvSpPr>
          <p:nvPr>
            <p:ph type="body" idx="6"/>
          </p:nvPr>
        </p:nvSpPr>
        <p:spPr>
          <a:xfrm>
            <a:off x="475750" y="2383289"/>
            <a:ext cx="4850100" cy="458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45" name="Google Shape;345;p27"/>
          <p:cNvSpPr txBox="1">
            <a:spLocks noGrp="1"/>
          </p:cNvSpPr>
          <p:nvPr>
            <p:ph type="subTitle" idx="7"/>
          </p:nvPr>
        </p:nvSpPr>
        <p:spPr>
          <a:xfrm>
            <a:off x="4244625" y="1125581"/>
            <a:ext cx="4363800" cy="2500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46" name="Google Shape;346;p27"/>
          <p:cNvSpPr txBox="1">
            <a:spLocks noGrp="1"/>
          </p:cNvSpPr>
          <p:nvPr>
            <p:ph type="subTitle" idx="8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2 2">
  <p:cSld name="BLANK_2_2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8"/>
          <p:cNvPicPr preferRelativeResize="0"/>
          <p:nvPr/>
        </p:nvPicPr>
        <p:blipFill rotWithShape="1">
          <a:blip r:embed="rId2">
            <a:alphaModFix/>
          </a:blip>
          <a:srcRect l="813"/>
          <a:stretch/>
        </p:blipFill>
        <p:spPr>
          <a:xfrm>
            <a:off x="5666900" y="2383297"/>
            <a:ext cx="8711276" cy="64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8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50" name="Google Shape;350;p28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51" name="Google Shape;35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4625" y="2774846"/>
            <a:ext cx="8383550" cy="60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28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53" name="Google Shape;353;p28"/>
          <p:cNvSpPr txBox="1">
            <a:spLocks noGrp="1"/>
          </p:cNvSpPr>
          <p:nvPr>
            <p:ph type="body" idx="3"/>
          </p:nvPr>
        </p:nvSpPr>
        <p:spPr>
          <a:xfrm>
            <a:off x="475750" y="2367064"/>
            <a:ext cx="4850100" cy="2720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54" name="Google Shape;354;p28"/>
          <p:cNvSpPr txBox="1">
            <a:spLocks noGrp="1"/>
          </p:cNvSpPr>
          <p:nvPr>
            <p:ph type="subTitle" idx="4"/>
          </p:nvPr>
        </p:nvSpPr>
        <p:spPr>
          <a:xfrm>
            <a:off x="4244625" y="1125581"/>
            <a:ext cx="4363800" cy="2500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55" name="Google Shape;355;p28"/>
          <p:cNvSpPr txBox="1">
            <a:spLocks noGrp="1"/>
          </p:cNvSpPr>
          <p:nvPr>
            <p:ph type="subTitle" idx="5"/>
          </p:nvPr>
        </p:nvSpPr>
        <p:spPr>
          <a:xfrm>
            <a:off x="475750" y="7678446"/>
            <a:ext cx="22416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56" name="Google Shape;356;p28"/>
          <p:cNvSpPr txBox="1">
            <a:spLocks noGrp="1"/>
          </p:cNvSpPr>
          <p:nvPr>
            <p:ph type="subTitle" idx="6"/>
          </p:nvPr>
        </p:nvSpPr>
        <p:spPr>
          <a:xfrm>
            <a:off x="475750" y="6221769"/>
            <a:ext cx="22416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57" name="Google Shape;357;p28"/>
          <p:cNvSpPr txBox="1">
            <a:spLocks noGrp="1"/>
          </p:cNvSpPr>
          <p:nvPr>
            <p:ph type="subTitle" idx="7"/>
          </p:nvPr>
        </p:nvSpPr>
        <p:spPr>
          <a:xfrm>
            <a:off x="2567050" y="8051760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58" name="Google Shape;358;p28"/>
          <p:cNvSpPr txBox="1">
            <a:spLocks noGrp="1"/>
          </p:cNvSpPr>
          <p:nvPr>
            <p:ph type="subTitle" idx="8"/>
          </p:nvPr>
        </p:nvSpPr>
        <p:spPr>
          <a:xfrm>
            <a:off x="2567050" y="6595083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59" name="Google Shape;359;p28"/>
          <p:cNvSpPr txBox="1">
            <a:spLocks noGrp="1"/>
          </p:cNvSpPr>
          <p:nvPr>
            <p:ph type="body" idx="9"/>
          </p:nvPr>
        </p:nvSpPr>
        <p:spPr>
          <a:xfrm>
            <a:off x="4156900" y="7044827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60" name="Google Shape;360;p28"/>
          <p:cNvSpPr txBox="1">
            <a:spLocks noGrp="1"/>
          </p:cNvSpPr>
          <p:nvPr>
            <p:ph type="body" idx="13"/>
          </p:nvPr>
        </p:nvSpPr>
        <p:spPr>
          <a:xfrm>
            <a:off x="4156900" y="8462642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61" name="Google Shape;361;p28"/>
          <p:cNvSpPr txBox="1">
            <a:spLocks noGrp="1"/>
          </p:cNvSpPr>
          <p:nvPr>
            <p:ph type="subTitle" idx="14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2 1">
  <p:cSld name="BLANK_2_1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29"/>
          <p:cNvPicPr preferRelativeResize="0"/>
          <p:nvPr/>
        </p:nvPicPr>
        <p:blipFill rotWithShape="1">
          <a:blip r:embed="rId2">
            <a:alphaModFix/>
          </a:blip>
          <a:srcRect l="813"/>
          <a:stretch/>
        </p:blipFill>
        <p:spPr>
          <a:xfrm>
            <a:off x="5666900" y="2383297"/>
            <a:ext cx="8711276" cy="64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29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65" name="Google Shape;365;p29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66" name="Google Shape;36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4625" y="2774846"/>
            <a:ext cx="8383550" cy="60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29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68" name="Google Shape;368;p29"/>
          <p:cNvSpPr txBox="1">
            <a:spLocks noGrp="1"/>
          </p:cNvSpPr>
          <p:nvPr>
            <p:ph type="subTitle" idx="3"/>
          </p:nvPr>
        </p:nvSpPr>
        <p:spPr>
          <a:xfrm>
            <a:off x="4244625" y="1125581"/>
            <a:ext cx="4363800" cy="2500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69" name="Google Shape;369;p29"/>
          <p:cNvSpPr txBox="1">
            <a:spLocks noGrp="1"/>
          </p:cNvSpPr>
          <p:nvPr>
            <p:ph type="body" idx="4"/>
          </p:nvPr>
        </p:nvSpPr>
        <p:spPr>
          <a:xfrm>
            <a:off x="475750" y="2383289"/>
            <a:ext cx="4850100" cy="458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70" name="Google Shape;370;p29"/>
          <p:cNvSpPr txBox="1">
            <a:spLocks noGrp="1"/>
          </p:cNvSpPr>
          <p:nvPr>
            <p:ph type="subTitle" idx="5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2 1 1">
  <p:cSld name="BLANK_2_1_1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0"/>
          <p:cNvPicPr preferRelativeResize="0"/>
          <p:nvPr/>
        </p:nvPicPr>
        <p:blipFill rotWithShape="1">
          <a:blip r:embed="rId2">
            <a:alphaModFix/>
          </a:blip>
          <a:srcRect l="813"/>
          <a:stretch/>
        </p:blipFill>
        <p:spPr>
          <a:xfrm>
            <a:off x="5666900" y="2383297"/>
            <a:ext cx="8711276" cy="64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0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74" name="Google Shape;374;p30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75" name="Google Shape;37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4625" y="2774846"/>
            <a:ext cx="8383550" cy="60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0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77" name="Google Shape;37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0075" y="7296786"/>
            <a:ext cx="1884401" cy="15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0"/>
          <p:cNvSpPr txBox="1">
            <a:spLocks noGrp="1"/>
          </p:cNvSpPr>
          <p:nvPr>
            <p:ph type="subTitle" idx="3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79" name="Google Shape;37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0075" y="2383297"/>
            <a:ext cx="1884401" cy="1543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0075" y="4840042"/>
            <a:ext cx="1884401" cy="1543312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0"/>
          <p:cNvSpPr txBox="1">
            <a:spLocks noGrp="1"/>
          </p:cNvSpPr>
          <p:nvPr>
            <p:ph type="body" idx="4"/>
          </p:nvPr>
        </p:nvSpPr>
        <p:spPr>
          <a:xfrm>
            <a:off x="383825" y="3004551"/>
            <a:ext cx="21936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82" name="Google Shape;382;p30"/>
          <p:cNvSpPr txBox="1">
            <a:spLocks noGrp="1"/>
          </p:cNvSpPr>
          <p:nvPr>
            <p:ph type="subTitle" idx="5"/>
          </p:nvPr>
        </p:nvSpPr>
        <p:spPr>
          <a:xfrm>
            <a:off x="383825" y="2383297"/>
            <a:ext cx="23061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30"/>
          <p:cNvSpPr txBox="1">
            <a:spLocks noGrp="1"/>
          </p:cNvSpPr>
          <p:nvPr>
            <p:ph type="body" idx="6"/>
          </p:nvPr>
        </p:nvSpPr>
        <p:spPr>
          <a:xfrm>
            <a:off x="383825" y="5461300"/>
            <a:ext cx="21936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84" name="Google Shape;384;p30"/>
          <p:cNvSpPr txBox="1">
            <a:spLocks noGrp="1"/>
          </p:cNvSpPr>
          <p:nvPr>
            <p:ph type="subTitle" idx="7"/>
          </p:nvPr>
        </p:nvSpPr>
        <p:spPr>
          <a:xfrm>
            <a:off x="383825" y="4840046"/>
            <a:ext cx="23061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30"/>
          <p:cNvSpPr txBox="1">
            <a:spLocks noGrp="1"/>
          </p:cNvSpPr>
          <p:nvPr>
            <p:ph type="body" idx="8"/>
          </p:nvPr>
        </p:nvSpPr>
        <p:spPr>
          <a:xfrm>
            <a:off x="383825" y="7918050"/>
            <a:ext cx="21936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86" name="Google Shape;386;p30"/>
          <p:cNvSpPr txBox="1">
            <a:spLocks noGrp="1"/>
          </p:cNvSpPr>
          <p:nvPr>
            <p:ph type="subTitle" idx="9"/>
          </p:nvPr>
        </p:nvSpPr>
        <p:spPr>
          <a:xfrm>
            <a:off x="383825" y="7296795"/>
            <a:ext cx="23061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30"/>
          <p:cNvSpPr txBox="1">
            <a:spLocks noGrp="1"/>
          </p:cNvSpPr>
          <p:nvPr>
            <p:ph type="subTitle" idx="1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2 1 1 2">
  <p:cSld name="BLANK_2_1_1_2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1"/>
          <p:cNvPicPr preferRelativeResize="0"/>
          <p:nvPr/>
        </p:nvPicPr>
        <p:blipFill rotWithShape="1">
          <a:blip r:embed="rId2">
            <a:alphaModFix/>
          </a:blip>
          <a:srcRect l="813"/>
          <a:stretch/>
        </p:blipFill>
        <p:spPr>
          <a:xfrm>
            <a:off x="5666900" y="2383297"/>
            <a:ext cx="8711276" cy="645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1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91" name="Google Shape;391;p31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92" name="Google Shape;39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4625" y="2774846"/>
            <a:ext cx="8383550" cy="60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1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394" name="Google Shape;39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425" y="2383297"/>
            <a:ext cx="1884401" cy="6456794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1"/>
          <p:cNvSpPr txBox="1">
            <a:spLocks noGrp="1"/>
          </p:cNvSpPr>
          <p:nvPr>
            <p:ph type="subTitle" idx="3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396" name="Google Shape;396;p31"/>
          <p:cNvSpPr txBox="1">
            <a:spLocks noGrp="1"/>
          </p:cNvSpPr>
          <p:nvPr>
            <p:ph type="body" idx="4"/>
          </p:nvPr>
        </p:nvSpPr>
        <p:spPr>
          <a:xfrm>
            <a:off x="2948075" y="2383297"/>
            <a:ext cx="2193600" cy="6702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97" name="Google Shape;397;p31"/>
          <p:cNvSpPr txBox="1">
            <a:spLocks noGrp="1"/>
          </p:cNvSpPr>
          <p:nvPr>
            <p:ph type="subTitle" idx="5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75" y="24"/>
            <a:ext cx="151200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515400" y="2546651"/>
            <a:ext cx="5957100" cy="34935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500"/>
              <a:buFont typeface="Montserrat SemiBold"/>
              <a:buNone/>
              <a:defRPr sz="20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100"/>
              <a:buFont typeface="Montserrat Medium"/>
              <a:buNone/>
              <a:defRPr sz="131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3100"/>
              <a:buFont typeface="Montserrat Medium"/>
              <a:buNone/>
              <a:defRPr sz="131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3100"/>
              <a:buFont typeface="Montserrat Medium"/>
              <a:buNone/>
              <a:defRPr sz="131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3100"/>
              <a:buFont typeface="Montserrat Medium"/>
              <a:buNone/>
              <a:defRPr sz="131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3100"/>
              <a:buFont typeface="Montserrat Medium"/>
              <a:buNone/>
              <a:defRPr sz="131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3100"/>
              <a:buFont typeface="Montserrat Medium"/>
              <a:buNone/>
              <a:defRPr sz="131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3100"/>
              <a:buFont typeface="Montserrat Medium"/>
              <a:buNone/>
              <a:defRPr sz="131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3100"/>
              <a:buFont typeface="Montserrat Medium"/>
              <a:buNone/>
              <a:defRPr sz="131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515400" y="6040129"/>
            <a:ext cx="5138100" cy="306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Montserrat SemiBold"/>
              <a:buNone/>
              <a:defRPr sz="3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5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5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5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5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5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5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5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Montserrat Medium"/>
              <a:buNone/>
              <a:defRPr sz="5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 l="23729" r="4989"/>
          <a:stretch/>
        </p:blipFill>
        <p:spPr>
          <a:xfrm>
            <a:off x="7498225" y="0"/>
            <a:ext cx="7621777" cy="10439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2 1 1 1">
  <p:cSld name="BLANK_2_1_1_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/>
          <p:cNvSpPr/>
          <p:nvPr/>
        </p:nvSpPr>
        <p:spPr>
          <a:xfrm>
            <a:off x="6325" y="-16492"/>
            <a:ext cx="15120000" cy="10536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164125" tIns="164125" rIns="164125" bIns="164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2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01" name="Google Shape;401;p32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Montserrat SemiBold"/>
              <a:buNone/>
              <a:defRPr sz="20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402" name="Google Shape;40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64000" y="2666657"/>
            <a:ext cx="10814177" cy="6944016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32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Montserrat SemiBold"/>
              <a:buNone/>
              <a:defRPr sz="34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04" name="Google Shape;404;p32"/>
          <p:cNvSpPr txBox="1">
            <a:spLocks noGrp="1"/>
          </p:cNvSpPr>
          <p:nvPr>
            <p:ph type="subTitle" idx="3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 SemiBold"/>
              <a:buNone/>
              <a:defRPr sz="25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05" name="Google Shape;405;p32"/>
          <p:cNvSpPr txBox="1">
            <a:spLocks noGrp="1"/>
          </p:cNvSpPr>
          <p:nvPr>
            <p:ph type="subTitle" idx="4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ontserrat"/>
              <a:buNone/>
              <a:defRPr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06" name="Google Shape;406;p32"/>
          <p:cNvPicPr preferRelativeResize="0"/>
          <p:nvPr/>
        </p:nvPicPr>
        <p:blipFill rotWithShape="1">
          <a:blip r:embed="rId3">
            <a:alphaModFix/>
          </a:blip>
          <a:srcRect t="-7160" r="-1461" b="128"/>
          <a:stretch/>
        </p:blipFill>
        <p:spPr>
          <a:xfrm>
            <a:off x="12869652" y="9786576"/>
            <a:ext cx="1431237" cy="411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">
  <p:cSld name="BLANK_1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3"/>
          <p:cNvSpPr/>
          <p:nvPr/>
        </p:nvSpPr>
        <p:spPr>
          <a:xfrm>
            <a:off x="0" y="0"/>
            <a:ext cx="64725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09" name="Google Shape;409;p33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10" name="Google Shape;410;p33"/>
          <p:cNvSpPr txBox="1">
            <a:spLocks noGrp="1"/>
          </p:cNvSpPr>
          <p:nvPr>
            <p:ph type="subTitle" idx="1"/>
          </p:nvPr>
        </p:nvSpPr>
        <p:spPr>
          <a:xfrm>
            <a:off x="707912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000"/>
              <a:buFont typeface="Montserrat SemiBold"/>
              <a:buNone/>
              <a:defRPr sz="20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11" name="Google Shape;411;p33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12" name="Google Shape;412;p33"/>
          <p:cNvSpPr txBox="1">
            <a:spLocks noGrp="1"/>
          </p:cNvSpPr>
          <p:nvPr>
            <p:ph type="subTitle" idx="3"/>
          </p:nvPr>
        </p:nvSpPr>
        <p:spPr>
          <a:xfrm>
            <a:off x="7250900" y="4598453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13" name="Google Shape;413;p33"/>
          <p:cNvSpPr txBox="1">
            <a:spLocks noGrp="1"/>
          </p:cNvSpPr>
          <p:nvPr>
            <p:ph type="subTitle" idx="4"/>
          </p:nvPr>
        </p:nvSpPr>
        <p:spPr>
          <a:xfrm>
            <a:off x="7250900" y="3141777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14" name="Google Shape;414;p33"/>
          <p:cNvSpPr txBox="1">
            <a:spLocks noGrp="1"/>
          </p:cNvSpPr>
          <p:nvPr>
            <p:ph type="subTitle" idx="5"/>
          </p:nvPr>
        </p:nvSpPr>
        <p:spPr>
          <a:xfrm>
            <a:off x="7250900" y="1685100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15" name="Google Shape;415;p33"/>
          <p:cNvSpPr txBox="1">
            <a:spLocks noGrp="1"/>
          </p:cNvSpPr>
          <p:nvPr>
            <p:ph type="subTitle" idx="6"/>
          </p:nvPr>
        </p:nvSpPr>
        <p:spPr>
          <a:xfrm>
            <a:off x="9411950" y="4971767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16" name="Google Shape;416;p33"/>
          <p:cNvSpPr txBox="1">
            <a:spLocks noGrp="1"/>
          </p:cNvSpPr>
          <p:nvPr>
            <p:ph type="subTitle" idx="7"/>
          </p:nvPr>
        </p:nvSpPr>
        <p:spPr>
          <a:xfrm>
            <a:off x="9411950" y="3515090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17" name="Google Shape;417;p33"/>
          <p:cNvSpPr txBox="1">
            <a:spLocks noGrp="1"/>
          </p:cNvSpPr>
          <p:nvPr>
            <p:ph type="subTitle" idx="8"/>
          </p:nvPr>
        </p:nvSpPr>
        <p:spPr>
          <a:xfrm>
            <a:off x="9411950" y="2058414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18" name="Google Shape;418;p33"/>
          <p:cNvSpPr txBox="1">
            <a:spLocks noGrp="1"/>
          </p:cNvSpPr>
          <p:nvPr>
            <p:ph type="body" idx="9"/>
          </p:nvPr>
        </p:nvSpPr>
        <p:spPr>
          <a:xfrm>
            <a:off x="11001800" y="2508158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19" name="Google Shape;419;p33"/>
          <p:cNvSpPr txBox="1">
            <a:spLocks noGrp="1"/>
          </p:cNvSpPr>
          <p:nvPr>
            <p:ph type="subTitle" idx="13"/>
          </p:nvPr>
        </p:nvSpPr>
        <p:spPr>
          <a:xfrm>
            <a:off x="628150" y="1125581"/>
            <a:ext cx="4943400" cy="4252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20" name="Google Shape;420;p33"/>
          <p:cNvSpPr txBox="1">
            <a:spLocks noGrp="1"/>
          </p:cNvSpPr>
          <p:nvPr>
            <p:ph type="body" idx="14"/>
          </p:nvPr>
        </p:nvSpPr>
        <p:spPr>
          <a:xfrm>
            <a:off x="11001800" y="3925973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21" name="Google Shape;421;p33"/>
          <p:cNvSpPr txBox="1">
            <a:spLocks noGrp="1"/>
          </p:cNvSpPr>
          <p:nvPr>
            <p:ph type="body" idx="15"/>
          </p:nvPr>
        </p:nvSpPr>
        <p:spPr>
          <a:xfrm>
            <a:off x="11001800" y="5456772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22" name="Google Shape;422;p33"/>
          <p:cNvSpPr txBox="1">
            <a:spLocks noGrp="1"/>
          </p:cNvSpPr>
          <p:nvPr>
            <p:ph type="body" idx="16"/>
          </p:nvPr>
        </p:nvSpPr>
        <p:spPr>
          <a:xfrm>
            <a:off x="7320650" y="7211381"/>
            <a:ext cx="3845100" cy="2254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 Light"/>
              <a:buChar char="●"/>
              <a:defRPr sz="1300">
                <a:solidFill>
                  <a:srgbClr val="162D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 Light"/>
              <a:buChar char="○"/>
              <a:defRPr sz="1300">
                <a:solidFill>
                  <a:srgbClr val="162D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 Light"/>
              <a:buChar char="■"/>
              <a:defRPr sz="1300">
                <a:solidFill>
                  <a:srgbClr val="162D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 Light"/>
              <a:buChar char="●"/>
              <a:defRPr sz="1300">
                <a:solidFill>
                  <a:srgbClr val="162D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 Light"/>
              <a:buChar char="○"/>
              <a:defRPr sz="1300">
                <a:solidFill>
                  <a:srgbClr val="162D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 Light"/>
              <a:buChar char="■"/>
              <a:defRPr sz="1300">
                <a:solidFill>
                  <a:srgbClr val="162D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 Light"/>
              <a:buChar char="●"/>
              <a:defRPr sz="1300">
                <a:solidFill>
                  <a:srgbClr val="162D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 Light"/>
              <a:buChar char="○"/>
              <a:defRPr sz="1300">
                <a:solidFill>
                  <a:srgbClr val="162D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1300"/>
              <a:buFont typeface="Montserrat Light"/>
              <a:buChar char="■"/>
              <a:defRPr sz="1300">
                <a:solidFill>
                  <a:srgbClr val="162D5E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23" name="Google Shape;423;p33"/>
          <p:cNvSpPr txBox="1">
            <a:spLocks noGrp="1"/>
          </p:cNvSpPr>
          <p:nvPr>
            <p:ph type="body" idx="17"/>
          </p:nvPr>
        </p:nvSpPr>
        <p:spPr>
          <a:xfrm>
            <a:off x="11165750" y="7211381"/>
            <a:ext cx="3845100" cy="2254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24" name="Google Shape;424;p33"/>
          <p:cNvSpPr txBox="1">
            <a:spLocks noGrp="1"/>
          </p:cNvSpPr>
          <p:nvPr>
            <p:ph type="subTitle" idx="18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2">
  <p:cSld name="BLANK_1_2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4"/>
          <p:cNvSpPr/>
          <p:nvPr/>
        </p:nvSpPr>
        <p:spPr>
          <a:xfrm>
            <a:off x="0" y="0"/>
            <a:ext cx="64725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27" name="Google Shape;427;p34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28" name="Google Shape;428;p34"/>
          <p:cNvSpPr txBox="1">
            <a:spLocks noGrp="1"/>
          </p:cNvSpPr>
          <p:nvPr>
            <p:ph type="subTitle" idx="1"/>
          </p:nvPr>
        </p:nvSpPr>
        <p:spPr>
          <a:xfrm>
            <a:off x="707912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29" name="Google Shape;429;p34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30" name="Google Shape;430;p34"/>
          <p:cNvSpPr txBox="1">
            <a:spLocks noGrp="1"/>
          </p:cNvSpPr>
          <p:nvPr>
            <p:ph type="subTitle" idx="3"/>
          </p:nvPr>
        </p:nvSpPr>
        <p:spPr>
          <a:xfrm>
            <a:off x="628150" y="1125581"/>
            <a:ext cx="4943400" cy="4252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31" name="Google Shape;431;p34"/>
          <p:cNvSpPr txBox="1">
            <a:spLocks noGrp="1"/>
          </p:cNvSpPr>
          <p:nvPr>
            <p:ph type="body" idx="4"/>
          </p:nvPr>
        </p:nvSpPr>
        <p:spPr>
          <a:xfrm>
            <a:off x="7320650" y="4373288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32" name="Google Shape;432;p34"/>
          <p:cNvSpPr txBox="1">
            <a:spLocks noGrp="1"/>
          </p:cNvSpPr>
          <p:nvPr>
            <p:ph type="subTitle" idx="5"/>
          </p:nvPr>
        </p:nvSpPr>
        <p:spPr>
          <a:xfrm>
            <a:off x="7320650" y="3752034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433" name="Google Shape;433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0650" y="2205145"/>
            <a:ext cx="1705422" cy="154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7000" y="2205145"/>
            <a:ext cx="1705422" cy="1546883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4"/>
          <p:cNvSpPr txBox="1">
            <a:spLocks noGrp="1"/>
          </p:cNvSpPr>
          <p:nvPr>
            <p:ph type="body" idx="6"/>
          </p:nvPr>
        </p:nvSpPr>
        <p:spPr>
          <a:xfrm>
            <a:off x="11246500" y="4373288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36" name="Google Shape;436;p34"/>
          <p:cNvSpPr txBox="1">
            <a:spLocks noGrp="1"/>
          </p:cNvSpPr>
          <p:nvPr>
            <p:ph type="subTitle" idx="7"/>
          </p:nvPr>
        </p:nvSpPr>
        <p:spPr>
          <a:xfrm>
            <a:off x="11246500" y="3752034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4"/>
          <p:cNvSpPr txBox="1">
            <a:spLocks noGrp="1"/>
          </p:cNvSpPr>
          <p:nvPr>
            <p:ph type="body" idx="8"/>
          </p:nvPr>
        </p:nvSpPr>
        <p:spPr>
          <a:xfrm>
            <a:off x="7320650" y="8449936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38" name="Google Shape;438;p34"/>
          <p:cNvSpPr txBox="1">
            <a:spLocks noGrp="1"/>
          </p:cNvSpPr>
          <p:nvPr>
            <p:ph type="subTitle" idx="9"/>
          </p:nvPr>
        </p:nvSpPr>
        <p:spPr>
          <a:xfrm>
            <a:off x="7320650" y="7828682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439" name="Google Shape;439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0650" y="6281793"/>
            <a:ext cx="1705422" cy="1546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7000" y="6281793"/>
            <a:ext cx="1705422" cy="1546883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34"/>
          <p:cNvSpPr txBox="1">
            <a:spLocks noGrp="1"/>
          </p:cNvSpPr>
          <p:nvPr>
            <p:ph type="body" idx="13"/>
          </p:nvPr>
        </p:nvSpPr>
        <p:spPr>
          <a:xfrm>
            <a:off x="11246500" y="8449936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42" name="Google Shape;442;p34"/>
          <p:cNvSpPr txBox="1">
            <a:spLocks noGrp="1"/>
          </p:cNvSpPr>
          <p:nvPr>
            <p:ph type="subTitle" idx="14"/>
          </p:nvPr>
        </p:nvSpPr>
        <p:spPr>
          <a:xfrm>
            <a:off x="11246500" y="7828682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34"/>
          <p:cNvSpPr txBox="1">
            <a:spLocks noGrp="1"/>
          </p:cNvSpPr>
          <p:nvPr>
            <p:ph type="subTitle" idx="15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2 2">
  <p:cSld name="BLANK_1_2_2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5"/>
          <p:cNvSpPr/>
          <p:nvPr/>
        </p:nvSpPr>
        <p:spPr>
          <a:xfrm>
            <a:off x="0" y="0"/>
            <a:ext cx="64725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46" name="Google Shape;446;p35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47" name="Google Shape;447;p35"/>
          <p:cNvSpPr txBox="1">
            <a:spLocks noGrp="1"/>
          </p:cNvSpPr>
          <p:nvPr>
            <p:ph type="subTitle" idx="1"/>
          </p:nvPr>
        </p:nvSpPr>
        <p:spPr>
          <a:xfrm>
            <a:off x="707912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48" name="Google Shape;448;p35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49" name="Google Shape;449;p35"/>
          <p:cNvSpPr txBox="1">
            <a:spLocks noGrp="1"/>
          </p:cNvSpPr>
          <p:nvPr>
            <p:ph type="subTitle" idx="3"/>
          </p:nvPr>
        </p:nvSpPr>
        <p:spPr>
          <a:xfrm>
            <a:off x="628150" y="1125581"/>
            <a:ext cx="4943400" cy="4252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450" name="Google Shape;450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0650" y="2205147"/>
            <a:ext cx="2606644" cy="174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34850" y="2205147"/>
            <a:ext cx="2606644" cy="174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0650" y="4778482"/>
            <a:ext cx="2606644" cy="174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34850" y="4778482"/>
            <a:ext cx="2606644" cy="174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20650" y="7351817"/>
            <a:ext cx="2606644" cy="174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34850" y="7351817"/>
            <a:ext cx="2606644" cy="174151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35"/>
          <p:cNvSpPr txBox="1">
            <a:spLocks noGrp="1"/>
          </p:cNvSpPr>
          <p:nvPr>
            <p:ph type="subTitle" idx="4"/>
          </p:nvPr>
        </p:nvSpPr>
        <p:spPr>
          <a:xfrm>
            <a:off x="7320650" y="1298531"/>
            <a:ext cx="88920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1300"/>
              <a:buFont typeface="Montserrat SemiBold"/>
              <a:buNone/>
              <a:defRPr sz="13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1300"/>
              <a:buFont typeface="Montserrat SemiBold"/>
              <a:buNone/>
              <a:defRPr sz="13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1300"/>
              <a:buFont typeface="Montserrat SemiBold"/>
              <a:buNone/>
              <a:defRPr sz="13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1300"/>
              <a:buFont typeface="Montserrat SemiBold"/>
              <a:buNone/>
              <a:defRPr sz="13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1300"/>
              <a:buFont typeface="Montserrat SemiBold"/>
              <a:buNone/>
              <a:defRPr sz="13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1300"/>
              <a:buFont typeface="Montserrat SemiBold"/>
              <a:buNone/>
              <a:defRPr sz="13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1300"/>
              <a:buFont typeface="Montserrat SemiBold"/>
              <a:buNone/>
              <a:defRPr sz="13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1300"/>
              <a:buFont typeface="Montserrat SemiBold"/>
              <a:buNone/>
              <a:defRPr sz="13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1300"/>
              <a:buFont typeface="Montserrat SemiBold"/>
              <a:buNone/>
              <a:defRPr sz="13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57" name="Google Shape;457;p35"/>
          <p:cNvSpPr txBox="1">
            <a:spLocks noGrp="1"/>
          </p:cNvSpPr>
          <p:nvPr>
            <p:ph type="subTitle" idx="5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2 1">
  <p:cSld name="BLANK_1_2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6"/>
          <p:cNvSpPr/>
          <p:nvPr/>
        </p:nvSpPr>
        <p:spPr>
          <a:xfrm>
            <a:off x="8647500" y="0"/>
            <a:ext cx="64725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60" name="Google Shape;460;p36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61" name="Google Shape;461;p36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62" name="Google Shape;462;p36"/>
          <p:cNvSpPr txBox="1">
            <a:spLocks noGrp="1"/>
          </p:cNvSpPr>
          <p:nvPr>
            <p:ph type="body" idx="2"/>
          </p:nvPr>
        </p:nvSpPr>
        <p:spPr>
          <a:xfrm>
            <a:off x="766175" y="3519936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63" name="Google Shape;463;p36"/>
          <p:cNvSpPr txBox="1">
            <a:spLocks noGrp="1"/>
          </p:cNvSpPr>
          <p:nvPr>
            <p:ph type="subTitle" idx="3"/>
          </p:nvPr>
        </p:nvSpPr>
        <p:spPr>
          <a:xfrm>
            <a:off x="766175" y="2898682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6"/>
          <p:cNvSpPr txBox="1">
            <a:spLocks noGrp="1"/>
          </p:cNvSpPr>
          <p:nvPr>
            <p:ph type="body" idx="4"/>
          </p:nvPr>
        </p:nvSpPr>
        <p:spPr>
          <a:xfrm>
            <a:off x="4692025" y="3519936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65" name="Google Shape;465;p36"/>
          <p:cNvSpPr txBox="1">
            <a:spLocks noGrp="1"/>
          </p:cNvSpPr>
          <p:nvPr>
            <p:ph type="subTitle" idx="5"/>
          </p:nvPr>
        </p:nvSpPr>
        <p:spPr>
          <a:xfrm>
            <a:off x="4692025" y="2898682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36"/>
          <p:cNvSpPr txBox="1">
            <a:spLocks noGrp="1"/>
          </p:cNvSpPr>
          <p:nvPr>
            <p:ph type="body" idx="6"/>
          </p:nvPr>
        </p:nvSpPr>
        <p:spPr>
          <a:xfrm>
            <a:off x="9504000" y="3519936"/>
            <a:ext cx="46053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67" name="Google Shape;467;p36"/>
          <p:cNvSpPr txBox="1">
            <a:spLocks noGrp="1"/>
          </p:cNvSpPr>
          <p:nvPr>
            <p:ph type="subTitle" idx="7"/>
          </p:nvPr>
        </p:nvSpPr>
        <p:spPr>
          <a:xfrm>
            <a:off x="9504000" y="2654452"/>
            <a:ext cx="49161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 sz="2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900"/>
              <a:buNone/>
              <a:defRPr sz="2900"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900"/>
              <a:buNone/>
              <a:defRPr sz="2900"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900"/>
              <a:buNone/>
              <a:defRPr sz="2900"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900"/>
              <a:buNone/>
              <a:defRPr sz="2900"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900"/>
              <a:buNone/>
              <a:defRPr sz="2900"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900"/>
              <a:buNone/>
              <a:defRPr sz="2900"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900"/>
              <a:buNone/>
              <a:defRPr sz="2900"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900"/>
              <a:buNone/>
              <a:defRPr sz="2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36"/>
          <p:cNvSpPr txBox="1">
            <a:spLocks noGrp="1"/>
          </p:cNvSpPr>
          <p:nvPr>
            <p:ph type="subTitle" idx="8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69" name="Google Shape;469;p36"/>
          <p:cNvSpPr txBox="1">
            <a:spLocks noGrp="1"/>
          </p:cNvSpPr>
          <p:nvPr>
            <p:ph type="subTitle" idx="9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70" name="Google Shape;470;p36"/>
          <p:cNvSpPr txBox="1">
            <a:spLocks noGrp="1"/>
          </p:cNvSpPr>
          <p:nvPr>
            <p:ph type="subTitle" idx="1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">
  <p:cSld name="BLANK_1_1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7"/>
          <p:cNvSpPr/>
          <p:nvPr/>
        </p:nvSpPr>
        <p:spPr>
          <a:xfrm>
            <a:off x="0" y="0"/>
            <a:ext cx="8076000" cy="104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473" name="Google Shape;473;p37"/>
          <p:cNvSpPr txBox="1">
            <a:spLocks noGrp="1"/>
          </p:cNvSpPr>
          <p:nvPr>
            <p:ph type="sldNum" idx="12"/>
          </p:nvPr>
        </p:nvSpPr>
        <p:spPr>
          <a:xfrm>
            <a:off x="146513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74" name="Google Shape;474;p37"/>
          <p:cNvSpPr txBox="1">
            <a:spLocks noGrp="1"/>
          </p:cNvSpPr>
          <p:nvPr>
            <p:ph type="subTitle" idx="1"/>
          </p:nvPr>
        </p:nvSpPr>
        <p:spPr>
          <a:xfrm>
            <a:off x="824772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75" name="Google Shape;475;p37"/>
          <p:cNvSpPr txBox="1">
            <a:spLocks noGrp="1"/>
          </p:cNvSpPr>
          <p:nvPr>
            <p:ph type="subTitle" idx="2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76" name="Google Shape;476;p37"/>
          <p:cNvSpPr txBox="1">
            <a:spLocks noGrp="1"/>
          </p:cNvSpPr>
          <p:nvPr>
            <p:ph type="subTitle" idx="3"/>
          </p:nvPr>
        </p:nvSpPr>
        <p:spPr>
          <a:xfrm>
            <a:off x="8247725" y="7825118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77" name="Google Shape;477;p37"/>
          <p:cNvSpPr txBox="1">
            <a:spLocks noGrp="1"/>
          </p:cNvSpPr>
          <p:nvPr>
            <p:ph type="subTitle" idx="4"/>
          </p:nvPr>
        </p:nvSpPr>
        <p:spPr>
          <a:xfrm>
            <a:off x="8247725" y="6368441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subTitle" idx="5"/>
          </p:nvPr>
        </p:nvSpPr>
        <p:spPr>
          <a:xfrm>
            <a:off x="8247725" y="4911765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ubTitle" idx="6"/>
          </p:nvPr>
        </p:nvSpPr>
        <p:spPr>
          <a:xfrm>
            <a:off x="10408775" y="8198432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80" name="Google Shape;480;p37"/>
          <p:cNvSpPr txBox="1">
            <a:spLocks noGrp="1"/>
          </p:cNvSpPr>
          <p:nvPr>
            <p:ph type="subTitle" idx="7"/>
          </p:nvPr>
        </p:nvSpPr>
        <p:spPr>
          <a:xfrm>
            <a:off x="10408775" y="6741755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81" name="Google Shape;481;p37"/>
          <p:cNvSpPr txBox="1">
            <a:spLocks noGrp="1"/>
          </p:cNvSpPr>
          <p:nvPr>
            <p:ph type="subTitle" idx="8"/>
          </p:nvPr>
        </p:nvSpPr>
        <p:spPr>
          <a:xfrm>
            <a:off x="10408775" y="5285079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82" name="Google Shape;482;p37"/>
          <p:cNvSpPr txBox="1">
            <a:spLocks noGrp="1"/>
          </p:cNvSpPr>
          <p:nvPr>
            <p:ph type="body" idx="9"/>
          </p:nvPr>
        </p:nvSpPr>
        <p:spPr>
          <a:xfrm>
            <a:off x="11998625" y="5734823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83" name="Google Shape;483;p37"/>
          <p:cNvSpPr txBox="1">
            <a:spLocks noGrp="1"/>
          </p:cNvSpPr>
          <p:nvPr>
            <p:ph type="body" idx="13"/>
          </p:nvPr>
        </p:nvSpPr>
        <p:spPr>
          <a:xfrm>
            <a:off x="11998625" y="7152638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84" name="Google Shape;484;p37"/>
          <p:cNvSpPr txBox="1">
            <a:spLocks noGrp="1"/>
          </p:cNvSpPr>
          <p:nvPr>
            <p:ph type="body" idx="14"/>
          </p:nvPr>
        </p:nvSpPr>
        <p:spPr>
          <a:xfrm>
            <a:off x="11998625" y="8683437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485" name="Google Shape;485;p37"/>
          <p:cNvSpPr txBox="1">
            <a:spLocks noGrp="1"/>
          </p:cNvSpPr>
          <p:nvPr>
            <p:ph type="sldNum" idx="15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86" name="Google Shape;486;p37"/>
          <p:cNvSpPr txBox="1">
            <a:spLocks noGrp="1"/>
          </p:cNvSpPr>
          <p:nvPr>
            <p:ph type="subTitle" idx="16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87" name="Google Shape;487;p37"/>
          <p:cNvPicPr preferRelativeResize="0"/>
          <p:nvPr/>
        </p:nvPicPr>
        <p:blipFill rotWithShape="1">
          <a:blip r:embed="rId2">
            <a:alphaModFix/>
          </a:blip>
          <a:srcRect l="7897" r="8441"/>
          <a:stretch/>
        </p:blipFill>
        <p:spPr>
          <a:xfrm flipH="1">
            <a:off x="1" y="0"/>
            <a:ext cx="7548624" cy="10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">
  <p:cSld name="BLANK_1_1_1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8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490" name="Google Shape;490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663725" cy="397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280001"/>
            <a:ext cx="3845105" cy="315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2700" y="7280001"/>
            <a:ext cx="2731026" cy="315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2818622" y="4046672"/>
            <a:ext cx="3845105" cy="315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4046672"/>
            <a:ext cx="2731026" cy="315999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8"/>
          <p:cNvSpPr txBox="1">
            <a:spLocks noGrp="1"/>
          </p:cNvSpPr>
          <p:nvPr>
            <p:ph type="subTitle" idx="2"/>
          </p:nvPr>
        </p:nvSpPr>
        <p:spPr>
          <a:xfrm>
            <a:off x="707912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96" name="Google Shape;496;p38"/>
          <p:cNvSpPr txBox="1">
            <a:spLocks noGrp="1"/>
          </p:cNvSpPr>
          <p:nvPr>
            <p:ph type="subTitle" idx="3"/>
          </p:nvPr>
        </p:nvSpPr>
        <p:spPr>
          <a:xfrm>
            <a:off x="7250900" y="4598453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97" name="Google Shape;497;p38"/>
          <p:cNvSpPr txBox="1">
            <a:spLocks noGrp="1"/>
          </p:cNvSpPr>
          <p:nvPr>
            <p:ph type="subTitle" idx="4"/>
          </p:nvPr>
        </p:nvSpPr>
        <p:spPr>
          <a:xfrm>
            <a:off x="7250900" y="3141777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98" name="Google Shape;498;p38"/>
          <p:cNvSpPr txBox="1">
            <a:spLocks noGrp="1"/>
          </p:cNvSpPr>
          <p:nvPr>
            <p:ph type="subTitle" idx="5"/>
          </p:nvPr>
        </p:nvSpPr>
        <p:spPr>
          <a:xfrm>
            <a:off x="7250900" y="1685100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499" name="Google Shape;499;p38"/>
          <p:cNvSpPr txBox="1">
            <a:spLocks noGrp="1"/>
          </p:cNvSpPr>
          <p:nvPr>
            <p:ph type="subTitle" idx="6"/>
          </p:nvPr>
        </p:nvSpPr>
        <p:spPr>
          <a:xfrm>
            <a:off x="9411950" y="4971767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00" name="Google Shape;500;p38"/>
          <p:cNvSpPr txBox="1">
            <a:spLocks noGrp="1"/>
          </p:cNvSpPr>
          <p:nvPr>
            <p:ph type="subTitle" idx="7"/>
          </p:nvPr>
        </p:nvSpPr>
        <p:spPr>
          <a:xfrm>
            <a:off x="9411950" y="3515090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01" name="Google Shape;501;p38"/>
          <p:cNvSpPr txBox="1">
            <a:spLocks noGrp="1"/>
          </p:cNvSpPr>
          <p:nvPr>
            <p:ph type="subTitle" idx="8"/>
          </p:nvPr>
        </p:nvSpPr>
        <p:spPr>
          <a:xfrm>
            <a:off x="9411950" y="2058414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02" name="Google Shape;502;p38"/>
          <p:cNvSpPr txBox="1">
            <a:spLocks noGrp="1"/>
          </p:cNvSpPr>
          <p:nvPr>
            <p:ph type="body" idx="9"/>
          </p:nvPr>
        </p:nvSpPr>
        <p:spPr>
          <a:xfrm>
            <a:off x="11001800" y="2508158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03" name="Google Shape;503;p38"/>
          <p:cNvSpPr txBox="1">
            <a:spLocks noGrp="1"/>
          </p:cNvSpPr>
          <p:nvPr>
            <p:ph type="body" idx="13"/>
          </p:nvPr>
        </p:nvSpPr>
        <p:spPr>
          <a:xfrm>
            <a:off x="11001800" y="3925973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04" name="Google Shape;504;p38"/>
          <p:cNvSpPr txBox="1">
            <a:spLocks noGrp="1"/>
          </p:cNvSpPr>
          <p:nvPr>
            <p:ph type="body" idx="14"/>
          </p:nvPr>
        </p:nvSpPr>
        <p:spPr>
          <a:xfrm>
            <a:off x="11001800" y="5456772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05" name="Google Shape;505;p38"/>
          <p:cNvSpPr txBox="1">
            <a:spLocks noGrp="1"/>
          </p:cNvSpPr>
          <p:nvPr>
            <p:ph type="body" idx="15"/>
          </p:nvPr>
        </p:nvSpPr>
        <p:spPr>
          <a:xfrm>
            <a:off x="7320650" y="7211381"/>
            <a:ext cx="3845100" cy="2254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06" name="Google Shape;506;p38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07" name="Google Shape;507;p38"/>
          <p:cNvSpPr txBox="1">
            <a:spLocks noGrp="1"/>
          </p:cNvSpPr>
          <p:nvPr>
            <p:ph type="subTitle" idx="16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 2">
  <p:cSld name="BLANK_1_1_1_2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9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10" name="Google Shape;510;p39"/>
          <p:cNvSpPr txBox="1">
            <a:spLocks noGrp="1"/>
          </p:cNvSpPr>
          <p:nvPr>
            <p:ph type="subTitle" idx="2"/>
          </p:nvPr>
        </p:nvSpPr>
        <p:spPr>
          <a:xfrm>
            <a:off x="707912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11" name="Google Shape;511;p39"/>
          <p:cNvSpPr txBox="1">
            <a:spLocks noGrp="1"/>
          </p:cNvSpPr>
          <p:nvPr>
            <p:ph type="subTitle" idx="3"/>
          </p:nvPr>
        </p:nvSpPr>
        <p:spPr>
          <a:xfrm>
            <a:off x="7250900" y="7585136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12" name="Google Shape;512;p39"/>
          <p:cNvSpPr txBox="1">
            <a:spLocks noGrp="1"/>
          </p:cNvSpPr>
          <p:nvPr>
            <p:ph type="subTitle" idx="4"/>
          </p:nvPr>
        </p:nvSpPr>
        <p:spPr>
          <a:xfrm>
            <a:off x="7250900" y="6128459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13" name="Google Shape;513;p39"/>
          <p:cNvSpPr txBox="1">
            <a:spLocks noGrp="1"/>
          </p:cNvSpPr>
          <p:nvPr>
            <p:ph type="subTitle" idx="5"/>
          </p:nvPr>
        </p:nvSpPr>
        <p:spPr>
          <a:xfrm>
            <a:off x="9411950" y="7958449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14" name="Google Shape;514;p39"/>
          <p:cNvSpPr txBox="1">
            <a:spLocks noGrp="1"/>
          </p:cNvSpPr>
          <p:nvPr>
            <p:ph type="subTitle" idx="6"/>
          </p:nvPr>
        </p:nvSpPr>
        <p:spPr>
          <a:xfrm>
            <a:off x="9411950" y="6501773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15" name="Google Shape;515;p39"/>
          <p:cNvSpPr txBox="1">
            <a:spLocks noGrp="1"/>
          </p:cNvSpPr>
          <p:nvPr>
            <p:ph type="body" idx="7"/>
          </p:nvPr>
        </p:nvSpPr>
        <p:spPr>
          <a:xfrm>
            <a:off x="11001800" y="6912655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16" name="Google Shape;516;p39"/>
          <p:cNvSpPr txBox="1">
            <a:spLocks noGrp="1"/>
          </p:cNvSpPr>
          <p:nvPr>
            <p:ph type="body" idx="8"/>
          </p:nvPr>
        </p:nvSpPr>
        <p:spPr>
          <a:xfrm>
            <a:off x="11001800" y="8443455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17" name="Google Shape;517;p39"/>
          <p:cNvSpPr txBox="1">
            <a:spLocks noGrp="1"/>
          </p:cNvSpPr>
          <p:nvPr>
            <p:ph type="body" idx="9"/>
          </p:nvPr>
        </p:nvSpPr>
        <p:spPr>
          <a:xfrm>
            <a:off x="7320650" y="2058415"/>
            <a:ext cx="4013100" cy="36657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18" name="Google Shape;518;p39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19" name="Google Shape;519;p39"/>
          <p:cNvSpPr txBox="1">
            <a:spLocks noGrp="1"/>
          </p:cNvSpPr>
          <p:nvPr>
            <p:ph type="subTitle" idx="1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 2 2">
  <p:cSld name="BLANK_1_1_1_2_2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0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522" name="Google Shape;52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663725" cy="3973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7280001"/>
            <a:ext cx="3845105" cy="315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2700" y="7280001"/>
            <a:ext cx="2731026" cy="315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2818622" y="4046672"/>
            <a:ext cx="3845105" cy="3159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0" y="4046672"/>
            <a:ext cx="2731026" cy="315999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40"/>
          <p:cNvSpPr txBox="1">
            <a:spLocks noGrp="1"/>
          </p:cNvSpPr>
          <p:nvPr>
            <p:ph type="subTitle" idx="2"/>
          </p:nvPr>
        </p:nvSpPr>
        <p:spPr>
          <a:xfrm>
            <a:off x="707912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28" name="Google Shape;528;p40"/>
          <p:cNvSpPr txBox="1">
            <a:spLocks noGrp="1"/>
          </p:cNvSpPr>
          <p:nvPr>
            <p:ph type="subTitle" idx="3"/>
          </p:nvPr>
        </p:nvSpPr>
        <p:spPr>
          <a:xfrm>
            <a:off x="7250900" y="7585136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29" name="Google Shape;529;p40"/>
          <p:cNvSpPr txBox="1">
            <a:spLocks noGrp="1"/>
          </p:cNvSpPr>
          <p:nvPr>
            <p:ph type="subTitle" idx="4"/>
          </p:nvPr>
        </p:nvSpPr>
        <p:spPr>
          <a:xfrm>
            <a:off x="7250900" y="6128459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30" name="Google Shape;530;p40"/>
          <p:cNvSpPr txBox="1">
            <a:spLocks noGrp="1"/>
          </p:cNvSpPr>
          <p:nvPr>
            <p:ph type="subTitle" idx="5"/>
          </p:nvPr>
        </p:nvSpPr>
        <p:spPr>
          <a:xfrm>
            <a:off x="9411950" y="7958449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31" name="Google Shape;531;p40"/>
          <p:cNvSpPr txBox="1">
            <a:spLocks noGrp="1"/>
          </p:cNvSpPr>
          <p:nvPr>
            <p:ph type="subTitle" idx="6"/>
          </p:nvPr>
        </p:nvSpPr>
        <p:spPr>
          <a:xfrm>
            <a:off x="9411950" y="6501773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4100"/>
              <a:buFont typeface="Montserrat SemiBold"/>
              <a:buNone/>
              <a:defRPr sz="41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32" name="Google Shape;532;p40"/>
          <p:cNvSpPr txBox="1">
            <a:spLocks noGrp="1"/>
          </p:cNvSpPr>
          <p:nvPr>
            <p:ph type="body" idx="7"/>
          </p:nvPr>
        </p:nvSpPr>
        <p:spPr>
          <a:xfrm>
            <a:off x="11001800" y="6912655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33" name="Google Shape;533;p40"/>
          <p:cNvSpPr txBox="1">
            <a:spLocks noGrp="1"/>
          </p:cNvSpPr>
          <p:nvPr>
            <p:ph type="body" idx="8"/>
          </p:nvPr>
        </p:nvSpPr>
        <p:spPr>
          <a:xfrm>
            <a:off x="11001800" y="8443455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34" name="Google Shape;534;p40"/>
          <p:cNvSpPr txBox="1">
            <a:spLocks noGrp="1"/>
          </p:cNvSpPr>
          <p:nvPr>
            <p:ph type="body" idx="9"/>
          </p:nvPr>
        </p:nvSpPr>
        <p:spPr>
          <a:xfrm>
            <a:off x="7320650" y="2058415"/>
            <a:ext cx="4013100" cy="36657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35" name="Google Shape;535;p40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36" name="Google Shape;536;p40"/>
          <p:cNvSpPr txBox="1">
            <a:spLocks noGrp="1"/>
          </p:cNvSpPr>
          <p:nvPr>
            <p:ph type="subTitle" idx="1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 2 1">
  <p:cSld name="BLANK_1_1_1_2_1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1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39" name="Google Shape;539;p41"/>
          <p:cNvSpPr txBox="1">
            <a:spLocks noGrp="1"/>
          </p:cNvSpPr>
          <p:nvPr>
            <p:ph type="subTitle" idx="2"/>
          </p:nvPr>
        </p:nvSpPr>
        <p:spPr>
          <a:xfrm>
            <a:off x="707912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40" name="Google Shape;540;p41"/>
          <p:cNvSpPr txBox="1">
            <a:spLocks noGrp="1"/>
          </p:cNvSpPr>
          <p:nvPr>
            <p:ph type="body" idx="3"/>
          </p:nvPr>
        </p:nvSpPr>
        <p:spPr>
          <a:xfrm>
            <a:off x="7320650" y="2058414"/>
            <a:ext cx="5173800" cy="4355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41" name="Google Shape;541;p41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42" name="Google Shape;542;p41"/>
          <p:cNvSpPr txBox="1">
            <a:spLocks noGrp="1"/>
          </p:cNvSpPr>
          <p:nvPr>
            <p:ph type="body" idx="4"/>
          </p:nvPr>
        </p:nvSpPr>
        <p:spPr>
          <a:xfrm>
            <a:off x="7320650" y="7569976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43" name="Google Shape;543;p41"/>
          <p:cNvSpPr txBox="1">
            <a:spLocks noGrp="1"/>
          </p:cNvSpPr>
          <p:nvPr>
            <p:ph type="subTitle" idx="5"/>
          </p:nvPr>
        </p:nvSpPr>
        <p:spPr>
          <a:xfrm>
            <a:off x="7320650" y="6948722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41"/>
          <p:cNvSpPr txBox="1">
            <a:spLocks noGrp="1"/>
          </p:cNvSpPr>
          <p:nvPr>
            <p:ph type="body" idx="6"/>
          </p:nvPr>
        </p:nvSpPr>
        <p:spPr>
          <a:xfrm>
            <a:off x="11246500" y="7569976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45" name="Google Shape;545;p41"/>
          <p:cNvSpPr txBox="1">
            <a:spLocks noGrp="1"/>
          </p:cNvSpPr>
          <p:nvPr>
            <p:ph type="subTitle" idx="7"/>
          </p:nvPr>
        </p:nvSpPr>
        <p:spPr>
          <a:xfrm>
            <a:off x="11246500" y="6948722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41"/>
          <p:cNvSpPr txBox="1">
            <a:spLocks noGrp="1"/>
          </p:cNvSpPr>
          <p:nvPr>
            <p:ph type="subTitle" idx="8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4">
  <p:cSld name="TITLE_AND_BODY_4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75" y="24"/>
            <a:ext cx="7586400" cy="10440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515400" y="517678"/>
            <a:ext cx="5957100" cy="644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 sz="2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Font typeface="Montserrat Medium"/>
              <a:buNone/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Font typeface="Montserrat Medium"/>
              <a:buNone/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Font typeface="Montserrat Medium"/>
              <a:buNone/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Font typeface="Montserrat Medium"/>
              <a:buNone/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Font typeface="Montserrat Medium"/>
              <a:buNone/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Font typeface="Montserrat Medium"/>
              <a:buNone/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Font typeface="Montserrat Medium"/>
              <a:buNone/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Font typeface="Montserrat Medium"/>
              <a:buNone/>
              <a:defRPr sz="25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15400" y="1038093"/>
            <a:ext cx="5836200" cy="1614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Light"/>
              <a:buNone/>
              <a:defRPr sz="25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Light"/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Light"/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Light"/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Light"/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Light"/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Light"/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Light"/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Light"/>
              <a:buNone/>
              <a:defRPr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515400" y="3928841"/>
            <a:ext cx="5957100" cy="4758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3"/>
          </p:nvPr>
        </p:nvSpPr>
        <p:spPr>
          <a:xfrm>
            <a:off x="8192175" y="3928841"/>
            <a:ext cx="5957100" cy="4758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Light"/>
              <a:buChar char="●"/>
              <a:defRPr sz="14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 rtl="0">
              <a:spcBef>
                <a:spcPts val="29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Light"/>
              <a:buChar char="○"/>
              <a:defRPr sz="14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spcBef>
                <a:spcPts val="29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Light"/>
              <a:buChar char="■"/>
              <a:defRPr sz="14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spcBef>
                <a:spcPts val="29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Light"/>
              <a:buChar char="●"/>
              <a:defRPr sz="14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spcBef>
                <a:spcPts val="29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Light"/>
              <a:buChar char="○"/>
              <a:defRPr sz="14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spcBef>
                <a:spcPts val="29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Light"/>
              <a:buChar char="■"/>
              <a:defRPr sz="14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spcBef>
                <a:spcPts val="29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Light"/>
              <a:buChar char="●"/>
              <a:defRPr sz="14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spcBef>
                <a:spcPts val="29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Montserrat Light"/>
              <a:buChar char="○"/>
              <a:defRPr sz="14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spcBef>
                <a:spcPts val="2900"/>
              </a:spcBef>
              <a:spcAft>
                <a:spcPts val="2900"/>
              </a:spcAft>
              <a:buClr>
                <a:srgbClr val="434343"/>
              </a:buClr>
              <a:buSzPts val="1400"/>
              <a:buFont typeface="Montserrat Light"/>
              <a:buChar char="■"/>
              <a:defRPr sz="1400">
                <a:solidFill>
                  <a:srgbClr val="434343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 b="1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 1">
  <p:cSld name="BLANK_1_1_1_1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2"/>
          <p:cNvSpPr/>
          <p:nvPr/>
        </p:nvSpPr>
        <p:spPr>
          <a:xfrm>
            <a:off x="6719091" y="1364142"/>
            <a:ext cx="4690200" cy="5619900"/>
          </a:xfrm>
          <a:prstGeom prst="ellipse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2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50" name="Google Shape;550;p42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51" name="Google Shape;551;p42"/>
          <p:cNvSpPr txBox="1">
            <a:spLocks noGrp="1"/>
          </p:cNvSpPr>
          <p:nvPr>
            <p:ph type="subTitle" idx="2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52" name="Google Shape;552;p42"/>
          <p:cNvSpPr txBox="1">
            <a:spLocks noGrp="1"/>
          </p:cNvSpPr>
          <p:nvPr>
            <p:ph type="subTitle" idx="3"/>
          </p:nvPr>
        </p:nvSpPr>
        <p:spPr>
          <a:xfrm>
            <a:off x="661175" y="6512233"/>
            <a:ext cx="4759800" cy="3287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53" name="Google Shape;553;p42"/>
          <p:cNvSpPr/>
          <p:nvPr/>
        </p:nvSpPr>
        <p:spPr>
          <a:xfrm>
            <a:off x="5930846" y="2284530"/>
            <a:ext cx="1929600" cy="2265300"/>
          </a:xfrm>
          <a:prstGeom prst="ellipse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02B3A"/>
              </a:solidFill>
            </a:endParaRPr>
          </a:p>
        </p:txBody>
      </p:sp>
      <p:sp>
        <p:nvSpPr>
          <p:cNvPr id="554" name="Google Shape;554;p42"/>
          <p:cNvSpPr txBox="1">
            <a:spLocks noGrp="1"/>
          </p:cNvSpPr>
          <p:nvPr>
            <p:ph type="body" idx="4"/>
          </p:nvPr>
        </p:nvSpPr>
        <p:spPr>
          <a:xfrm>
            <a:off x="3510850" y="4549704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55" name="Google Shape;555;p42"/>
          <p:cNvSpPr txBox="1">
            <a:spLocks noGrp="1"/>
          </p:cNvSpPr>
          <p:nvPr>
            <p:ph type="subTitle" idx="5"/>
          </p:nvPr>
        </p:nvSpPr>
        <p:spPr>
          <a:xfrm>
            <a:off x="3510850" y="3928450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42"/>
          <p:cNvSpPr txBox="1">
            <a:spLocks noGrp="1"/>
          </p:cNvSpPr>
          <p:nvPr>
            <p:ph type="body" idx="6"/>
          </p:nvPr>
        </p:nvSpPr>
        <p:spPr>
          <a:xfrm>
            <a:off x="8283400" y="8834723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57" name="Google Shape;557;p42"/>
          <p:cNvSpPr txBox="1">
            <a:spLocks noGrp="1"/>
          </p:cNvSpPr>
          <p:nvPr>
            <p:ph type="subTitle" idx="7"/>
          </p:nvPr>
        </p:nvSpPr>
        <p:spPr>
          <a:xfrm>
            <a:off x="8283400" y="8213469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42"/>
          <p:cNvSpPr txBox="1">
            <a:spLocks noGrp="1"/>
          </p:cNvSpPr>
          <p:nvPr>
            <p:ph type="body" idx="8"/>
          </p:nvPr>
        </p:nvSpPr>
        <p:spPr>
          <a:xfrm>
            <a:off x="11690300" y="4798389"/>
            <a:ext cx="2927400" cy="17220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59" name="Google Shape;559;p42"/>
          <p:cNvSpPr txBox="1">
            <a:spLocks noGrp="1"/>
          </p:cNvSpPr>
          <p:nvPr>
            <p:ph type="subTitle" idx="9"/>
          </p:nvPr>
        </p:nvSpPr>
        <p:spPr>
          <a:xfrm>
            <a:off x="11690300" y="4177135"/>
            <a:ext cx="30777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42"/>
          <p:cNvSpPr txBox="1">
            <a:spLocks noGrp="1"/>
          </p:cNvSpPr>
          <p:nvPr>
            <p:ph type="subTitle" idx="1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61" name="Google Shape;561;p42"/>
          <p:cNvSpPr/>
          <p:nvPr/>
        </p:nvSpPr>
        <p:spPr>
          <a:xfrm>
            <a:off x="10157076" y="2284530"/>
            <a:ext cx="1929600" cy="2265300"/>
          </a:xfrm>
          <a:prstGeom prst="ellipse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02B3A"/>
              </a:solidFill>
            </a:endParaRPr>
          </a:p>
        </p:txBody>
      </p:sp>
      <p:sp>
        <p:nvSpPr>
          <p:cNvPr id="562" name="Google Shape;562;p42"/>
          <p:cNvSpPr/>
          <p:nvPr/>
        </p:nvSpPr>
        <p:spPr>
          <a:xfrm>
            <a:off x="8144796" y="5359088"/>
            <a:ext cx="1929600" cy="2265300"/>
          </a:xfrm>
          <a:prstGeom prst="ellipse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02B3A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 1 1">
  <p:cSld name="BLANK_1_1_1_1_1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43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65" name="Google Shape;565;p43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66" name="Google Shape;566;p43"/>
          <p:cNvSpPr txBox="1">
            <a:spLocks noGrp="1"/>
          </p:cNvSpPr>
          <p:nvPr>
            <p:ph type="subTitle" idx="2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567" name="Google Shape;567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1875" y="1442774"/>
            <a:ext cx="6213954" cy="351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95626" y="1442774"/>
            <a:ext cx="6213954" cy="351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1875" y="5741286"/>
            <a:ext cx="6213954" cy="3513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95626" y="5741286"/>
            <a:ext cx="6213954" cy="3513303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3"/>
          <p:cNvSpPr txBox="1">
            <a:spLocks noGrp="1"/>
          </p:cNvSpPr>
          <p:nvPr>
            <p:ph type="subTitle" idx="3"/>
          </p:nvPr>
        </p:nvSpPr>
        <p:spPr>
          <a:xfrm>
            <a:off x="1351875" y="4956071"/>
            <a:ext cx="62136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43"/>
          <p:cNvSpPr txBox="1">
            <a:spLocks noGrp="1"/>
          </p:cNvSpPr>
          <p:nvPr>
            <p:ph type="subTitle" idx="4"/>
          </p:nvPr>
        </p:nvSpPr>
        <p:spPr>
          <a:xfrm>
            <a:off x="7795650" y="4956071"/>
            <a:ext cx="62136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p43"/>
          <p:cNvSpPr txBox="1">
            <a:spLocks noGrp="1"/>
          </p:cNvSpPr>
          <p:nvPr>
            <p:ph type="subTitle" idx="5"/>
          </p:nvPr>
        </p:nvSpPr>
        <p:spPr>
          <a:xfrm>
            <a:off x="1351875" y="9254588"/>
            <a:ext cx="62136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43"/>
          <p:cNvSpPr txBox="1">
            <a:spLocks noGrp="1"/>
          </p:cNvSpPr>
          <p:nvPr>
            <p:ph type="subTitle" idx="6"/>
          </p:nvPr>
        </p:nvSpPr>
        <p:spPr>
          <a:xfrm>
            <a:off x="7795650" y="9254588"/>
            <a:ext cx="62136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43"/>
          <p:cNvSpPr txBox="1">
            <a:spLocks noGrp="1"/>
          </p:cNvSpPr>
          <p:nvPr>
            <p:ph type="subTitle" idx="7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 1 1 1">
  <p:cSld name="BLANK_1_1_1_1_1_1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4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78" name="Google Shape;578;p44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79" name="Google Shape;579;p44"/>
          <p:cNvSpPr txBox="1">
            <a:spLocks noGrp="1"/>
          </p:cNvSpPr>
          <p:nvPr>
            <p:ph type="subTitle" idx="2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80" name="Google Shape;580;p44"/>
          <p:cNvSpPr txBox="1">
            <a:spLocks noGrp="1"/>
          </p:cNvSpPr>
          <p:nvPr>
            <p:ph type="subTitle" idx="3"/>
          </p:nvPr>
        </p:nvSpPr>
        <p:spPr>
          <a:xfrm>
            <a:off x="661175" y="8185128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81" name="Google Shape;581;p44"/>
          <p:cNvSpPr txBox="1">
            <a:spLocks noGrp="1"/>
          </p:cNvSpPr>
          <p:nvPr>
            <p:ph type="subTitle" idx="4"/>
          </p:nvPr>
        </p:nvSpPr>
        <p:spPr>
          <a:xfrm>
            <a:off x="661175" y="6728452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82" name="Google Shape;582;p44"/>
          <p:cNvSpPr txBox="1">
            <a:spLocks noGrp="1"/>
          </p:cNvSpPr>
          <p:nvPr>
            <p:ph type="subTitle" idx="5"/>
          </p:nvPr>
        </p:nvSpPr>
        <p:spPr>
          <a:xfrm>
            <a:off x="661175" y="5271775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83" name="Google Shape;583;p44"/>
          <p:cNvSpPr txBox="1">
            <a:spLocks noGrp="1"/>
          </p:cNvSpPr>
          <p:nvPr>
            <p:ph type="subTitle" idx="6"/>
          </p:nvPr>
        </p:nvSpPr>
        <p:spPr>
          <a:xfrm>
            <a:off x="2822225" y="8558442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84" name="Google Shape;584;p44"/>
          <p:cNvSpPr txBox="1">
            <a:spLocks noGrp="1"/>
          </p:cNvSpPr>
          <p:nvPr>
            <p:ph type="subTitle" idx="7"/>
          </p:nvPr>
        </p:nvSpPr>
        <p:spPr>
          <a:xfrm>
            <a:off x="2822225" y="7101766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85" name="Google Shape;585;p44"/>
          <p:cNvSpPr txBox="1">
            <a:spLocks noGrp="1"/>
          </p:cNvSpPr>
          <p:nvPr>
            <p:ph type="subTitle" idx="8"/>
          </p:nvPr>
        </p:nvSpPr>
        <p:spPr>
          <a:xfrm>
            <a:off x="2822225" y="5645089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86" name="Google Shape;586;p44"/>
          <p:cNvSpPr txBox="1">
            <a:spLocks noGrp="1"/>
          </p:cNvSpPr>
          <p:nvPr>
            <p:ph type="body" idx="9"/>
          </p:nvPr>
        </p:nvSpPr>
        <p:spPr>
          <a:xfrm>
            <a:off x="4412075" y="6094833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●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○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■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●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○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■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●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○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1100"/>
              <a:buFont typeface="Montserrat Light"/>
              <a:buChar char="■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87" name="Google Shape;587;p44"/>
          <p:cNvSpPr txBox="1">
            <a:spLocks noGrp="1"/>
          </p:cNvSpPr>
          <p:nvPr>
            <p:ph type="body" idx="13"/>
          </p:nvPr>
        </p:nvSpPr>
        <p:spPr>
          <a:xfrm>
            <a:off x="4412075" y="7512648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●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○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■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●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○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■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●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○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1100"/>
              <a:buFont typeface="Montserrat Light"/>
              <a:buChar char="■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88" name="Google Shape;588;p44"/>
          <p:cNvSpPr txBox="1">
            <a:spLocks noGrp="1"/>
          </p:cNvSpPr>
          <p:nvPr>
            <p:ph type="body" idx="14"/>
          </p:nvPr>
        </p:nvSpPr>
        <p:spPr>
          <a:xfrm>
            <a:off x="4412075" y="9043447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●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○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■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●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○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■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●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1100"/>
              <a:buFont typeface="Montserrat Light"/>
              <a:buChar char="○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1100"/>
              <a:buFont typeface="Montserrat Light"/>
              <a:buChar char="■"/>
              <a:defRPr sz="11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89" name="Google Shape;589;p44"/>
          <p:cNvSpPr txBox="1">
            <a:spLocks noGrp="1"/>
          </p:cNvSpPr>
          <p:nvPr>
            <p:ph type="subTitle" idx="15"/>
          </p:nvPr>
        </p:nvSpPr>
        <p:spPr>
          <a:xfrm>
            <a:off x="7188350" y="8185128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90" name="Google Shape;590;p44"/>
          <p:cNvSpPr txBox="1">
            <a:spLocks noGrp="1"/>
          </p:cNvSpPr>
          <p:nvPr>
            <p:ph type="subTitle" idx="16"/>
          </p:nvPr>
        </p:nvSpPr>
        <p:spPr>
          <a:xfrm>
            <a:off x="7188350" y="6728452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91" name="Google Shape;591;p44"/>
          <p:cNvSpPr txBox="1">
            <a:spLocks noGrp="1"/>
          </p:cNvSpPr>
          <p:nvPr>
            <p:ph type="subTitle" idx="17"/>
          </p:nvPr>
        </p:nvSpPr>
        <p:spPr>
          <a:xfrm>
            <a:off x="7188350" y="5271775"/>
            <a:ext cx="23349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92" name="Google Shape;592;p44"/>
          <p:cNvSpPr txBox="1">
            <a:spLocks noGrp="1"/>
          </p:cNvSpPr>
          <p:nvPr>
            <p:ph type="subTitle" idx="18"/>
          </p:nvPr>
        </p:nvSpPr>
        <p:spPr>
          <a:xfrm>
            <a:off x="9349400" y="8558442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93" name="Google Shape;593;p44"/>
          <p:cNvSpPr txBox="1">
            <a:spLocks noGrp="1"/>
          </p:cNvSpPr>
          <p:nvPr>
            <p:ph type="subTitle" idx="19"/>
          </p:nvPr>
        </p:nvSpPr>
        <p:spPr>
          <a:xfrm>
            <a:off x="9349400" y="7101766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94" name="Google Shape;594;p44"/>
          <p:cNvSpPr txBox="1">
            <a:spLocks noGrp="1"/>
          </p:cNvSpPr>
          <p:nvPr>
            <p:ph type="subTitle" idx="20"/>
          </p:nvPr>
        </p:nvSpPr>
        <p:spPr>
          <a:xfrm>
            <a:off x="9349400" y="5645089"/>
            <a:ext cx="16797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6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6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4100"/>
              <a:buFont typeface="Montserrat SemiBold"/>
              <a:buNone/>
              <a:defRPr sz="41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95" name="Google Shape;595;p44"/>
          <p:cNvSpPr txBox="1">
            <a:spLocks noGrp="1"/>
          </p:cNvSpPr>
          <p:nvPr>
            <p:ph type="body" idx="21"/>
          </p:nvPr>
        </p:nvSpPr>
        <p:spPr>
          <a:xfrm>
            <a:off x="10939250" y="6094833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96" name="Google Shape;596;p44"/>
          <p:cNvSpPr txBox="1">
            <a:spLocks noGrp="1"/>
          </p:cNvSpPr>
          <p:nvPr>
            <p:ph type="body" idx="22"/>
          </p:nvPr>
        </p:nvSpPr>
        <p:spPr>
          <a:xfrm>
            <a:off x="10939250" y="7512648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97" name="Google Shape;597;p44"/>
          <p:cNvSpPr txBox="1">
            <a:spLocks noGrp="1"/>
          </p:cNvSpPr>
          <p:nvPr>
            <p:ph type="body" idx="23"/>
          </p:nvPr>
        </p:nvSpPr>
        <p:spPr>
          <a:xfrm>
            <a:off x="10939250" y="9043447"/>
            <a:ext cx="3845100" cy="552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98" name="Google Shape;598;p44"/>
          <p:cNvSpPr txBox="1">
            <a:spLocks noGrp="1"/>
          </p:cNvSpPr>
          <p:nvPr>
            <p:ph type="body" idx="24"/>
          </p:nvPr>
        </p:nvSpPr>
        <p:spPr>
          <a:xfrm>
            <a:off x="475750" y="2602117"/>
            <a:ext cx="4850100" cy="2100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99" name="Google Shape;599;p44"/>
          <p:cNvSpPr txBox="1">
            <a:spLocks noGrp="1"/>
          </p:cNvSpPr>
          <p:nvPr>
            <p:ph type="subTitle" idx="25"/>
          </p:nvPr>
        </p:nvSpPr>
        <p:spPr>
          <a:xfrm>
            <a:off x="4566575" y="1375449"/>
            <a:ext cx="6999300" cy="1413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8300"/>
              <a:buFont typeface="Montserrat SemiBold"/>
              <a:buNone/>
              <a:defRPr sz="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00" name="Google Shape;600;p44"/>
          <p:cNvSpPr txBox="1">
            <a:spLocks noGrp="1"/>
          </p:cNvSpPr>
          <p:nvPr>
            <p:ph type="subTitle" idx="26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 1 1 1 1">
  <p:cSld name="BLANK_1_1_1_1_1_1_1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45"/>
          <p:cNvSpPr/>
          <p:nvPr/>
        </p:nvSpPr>
        <p:spPr>
          <a:xfrm>
            <a:off x="75" y="5679997"/>
            <a:ext cx="15120000" cy="47601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603" name="Google Shape;603;p45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04" name="Google Shape;604;p45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05" name="Google Shape;605;p45"/>
          <p:cNvSpPr txBox="1">
            <a:spLocks noGrp="1"/>
          </p:cNvSpPr>
          <p:nvPr>
            <p:ph type="subTitle" idx="2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06" name="Google Shape;606;p45"/>
          <p:cNvSpPr/>
          <p:nvPr/>
        </p:nvSpPr>
        <p:spPr>
          <a:xfrm>
            <a:off x="3523025" y="2440003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45"/>
          <p:cNvSpPr txBox="1">
            <a:spLocks noGrp="1"/>
          </p:cNvSpPr>
          <p:nvPr>
            <p:ph type="body" idx="3"/>
          </p:nvPr>
        </p:nvSpPr>
        <p:spPr>
          <a:xfrm>
            <a:off x="3523025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08" name="Google Shape;608;p45"/>
          <p:cNvSpPr txBox="1">
            <a:spLocks noGrp="1"/>
          </p:cNvSpPr>
          <p:nvPr>
            <p:ph type="subTitle" idx="4"/>
          </p:nvPr>
        </p:nvSpPr>
        <p:spPr>
          <a:xfrm>
            <a:off x="3530950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5"/>
          <p:cNvSpPr/>
          <p:nvPr/>
        </p:nvSpPr>
        <p:spPr>
          <a:xfrm>
            <a:off x="6300750" y="2440003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45"/>
          <p:cNvSpPr txBox="1">
            <a:spLocks noGrp="1"/>
          </p:cNvSpPr>
          <p:nvPr>
            <p:ph type="body" idx="5"/>
          </p:nvPr>
        </p:nvSpPr>
        <p:spPr>
          <a:xfrm>
            <a:off x="6300750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11" name="Google Shape;611;p45"/>
          <p:cNvSpPr txBox="1">
            <a:spLocks noGrp="1"/>
          </p:cNvSpPr>
          <p:nvPr>
            <p:ph type="subTitle" idx="6"/>
          </p:nvPr>
        </p:nvSpPr>
        <p:spPr>
          <a:xfrm>
            <a:off x="6308675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45"/>
          <p:cNvSpPr/>
          <p:nvPr/>
        </p:nvSpPr>
        <p:spPr>
          <a:xfrm>
            <a:off x="9154675" y="2440003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5"/>
          <p:cNvSpPr txBox="1">
            <a:spLocks noGrp="1"/>
          </p:cNvSpPr>
          <p:nvPr>
            <p:ph type="body" idx="7"/>
          </p:nvPr>
        </p:nvSpPr>
        <p:spPr>
          <a:xfrm>
            <a:off x="9154675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14" name="Google Shape;614;p45"/>
          <p:cNvSpPr txBox="1">
            <a:spLocks noGrp="1"/>
          </p:cNvSpPr>
          <p:nvPr>
            <p:ph type="subTitle" idx="8"/>
          </p:nvPr>
        </p:nvSpPr>
        <p:spPr>
          <a:xfrm>
            <a:off x="9162600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45"/>
          <p:cNvSpPr/>
          <p:nvPr/>
        </p:nvSpPr>
        <p:spPr>
          <a:xfrm>
            <a:off x="11915225" y="2440003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45"/>
          <p:cNvSpPr txBox="1">
            <a:spLocks noGrp="1"/>
          </p:cNvSpPr>
          <p:nvPr>
            <p:ph type="body" idx="9"/>
          </p:nvPr>
        </p:nvSpPr>
        <p:spPr>
          <a:xfrm>
            <a:off x="11915225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17" name="Google Shape;617;p45"/>
          <p:cNvSpPr txBox="1">
            <a:spLocks noGrp="1"/>
          </p:cNvSpPr>
          <p:nvPr>
            <p:ph type="subTitle" idx="13"/>
          </p:nvPr>
        </p:nvSpPr>
        <p:spPr>
          <a:xfrm>
            <a:off x="11923150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45"/>
          <p:cNvSpPr/>
          <p:nvPr/>
        </p:nvSpPr>
        <p:spPr>
          <a:xfrm>
            <a:off x="3523025" y="6714403"/>
            <a:ext cx="1707000" cy="1666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45"/>
          <p:cNvSpPr txBox="1">
            <a:spLocks noGrp="1"/>
          </p:cNvSpPr>
          <p:nvPr>
            <p:ph type="body" idx="14"/>
          </p:nvPr>
        </p:nvSpPr>
        <p:spPr>
          <a:xfrm>
            <a:off x="3523025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20" name="Google Shape;620;p45"/>
          <p:cNvSpPr txBox="1">
            <a:spLocks noGrp="1"/>
          </p:cNvSpPr>
          <p:nvPr>
            <p:ph type="subTitle" idx="15"/>
          </p:nvPr>
        </p:nvSpPr>
        <p:spPr>
          <a:xfrm>
            <a:off x="3530950" y="83811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1" name="Google Shape;621;p45"/>
          <p:cNvSpPr/>
          <p:nvPr/>
        </p:nvSpPr>
        <p:spPr>
          <a:xfrm>
            <a:off x="6300750" y="6714403"/>
            <a:ext cx="1707000" cy="1666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45"/>
          <p:cNvSpPr txBox="1">
            <a:spLocks noGrp="1"/>
          </p:cNvSpPr>
          <p:nvPr>
            <p:ph type="body" idx="16"/>
          </p:nvPr>
        </p:nvSpPr>
        <p:spPr>
          <a:xfrm>
            <a:off x="6300750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23" name="Google Shape;623;p45"/>
          <p:cNvSpPr txBox="1">
            <a:spLocks noGrp="1"/>
          </p:cNvSpPr>
          <p:nvPr>
            <p:ph type="subTitle" idx="17"/>
          </p:nvPr>
        </p:nvSpPr>
        <p:spPr>
          <a:xfrm>
            <a:off x="6308675" y="83811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4" name="Google Shape;624;p45"/>
          <p:cNvSpPr/>
          <p:nvPr/>
        </p:nvSpPr>
        <p:spPr>
          <a:xfrm>
            <a:off x="9154675" y="6714403"/>
            <a:ext cx="1707000" cy="1666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45"/>
          <p:cNvSpPr txBox="1">
            <a:spLocks noGrp="1"/>
          </p:cNvSpPr>
          <p:nvPr>
            <p:ph type="body" idx="18"/>
          </p:nvPr>
        </p:nvSpPr>
        <p:spPr>
          <a:xfrm>
            <a:off x="9154675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26" name="Google Shape;626;p45"/>
          <p:cNvSpPr txBox="1">
            <a:spLocks noGrp="1"/>
          </p:cNvSpPr>
          <p:nvPr>
            <p:ph type="subTitle" idx="19"/>
          </p:nvPr>
        </p:nvSpPr>
        <p:spPr>
          <a:xfrm>
            <a:off x="9162600" y="83811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7" name="Google Shape;627;p45"/>
          <p:cNvSpPr/>
          <p:nvPr/>
        </p:nvSpPr>
        <p:spPr>
          <a:xfrm>
            <a:off x="11915225" y="6714403"/>
            <a:ext cx="1707000" cy="1666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45"/>
          <p:cNvSpPr txBox="1">
            <a:spLocks noGrp="1"/>
          </p:cNvSpPr>
          <p:nvPr>
            <p:ph type="body" idx="20"/>
          </p:nvPr>
        </p:nvSpPr>
        <p:spPr>
          <a:xfrm>
            <a:off x="11915225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29" name="Google Shape;629;p45"/>
          <p:cNvSpPr txBox="1">
            <a:spLocks noGrp="1"/>
          </p:cNvSpPr>
          <p:nvPr>
            <p:ph type="subTitle" idx="21"/>
          </p:nvPr>
        </p:nvSpPr>
        <p:spPr>
          <a:xfrm>
            <a:off x="11923150" y="83811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45"/>
          <p:cNvSpPr/>
          <p:nvPr/>
        </p:nvSpPr>
        <p:spPr>
          <a:xfrm>
            <a:off x="745300" y="6714403"/>
            <a:ext cx="1707000" cy="1666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45"/>
          <p:cNvSpPr txBox="1">
            <a:spLocks noGrp="1"/>
          </p:cNvSpPr>
          <p:nvPr>
            <p:ph type="body" idx="22"/>
          </p:nvPr>
        </p:nvSpPr>
        <p:spPr>
          <a:xfrm>
            <a:off x="745300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32" name="Google Shape;632;p45"/>
          <p:cNvSpPr txBox="1">
            <a:spLocks noGrp="1"/>
          </p:cNvSpPr>
          <p:nvPr>
            <p:ph type="subTitle" idx="23"/>
          </p:nvPr>
        </p:nvSpPr>
        <p:spPr>
          <a:xfrm>
            <a:off x="753225" y="83811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3" name="Google Shape;633;p45"/>
          <p:cNvSpPr txBox="1">
            <a:spLocks noGrp="1"/>
          </p:cNvSpPr>
          <p:nvPr>
            <p:ph type="subTitle" idx="24"/>
          </p:nvPr>
        </p:nvSpPr>
        <p:spPr>
          <a:xfrm>
            <a:off x="981000" y="1634375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 sz="25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34" name="Google Shape;634;p45"/>
          <p:cNvSpPr txBox="1">
            <a:spLocks noGrp="1"/>
          </p:cNvSpPr>
          <p:nvPr>
            <p:ph type="subTitle" idx="25"/>
          </p:nvPr>
        </p:nvSpPr>
        <p:spPr>
          <a:xfrm>
            <a:off x="981000" y="5957840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 sz="2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35" name="Google Shape;635;p45"/>
          <p:cNvSpPr/>
          <p:nvPr/>
        </p:nvSpPr>
        <p:spPr>
          <a:xfrm>
            <a:off x="753225" y="2440003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45"/>
          <p:cNvSpPr txBox="1">
            <a:spLocks noGrp="1"/>
          </p:cNvSpPr>
          <p:nvPr>
            <p:ph type="body" idx="26"/>
          </p:nvPr>
        </p:nvSpPr>
        <p:spPr>
          <a:xfrm>
            <a:off x="753225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37" name="Google Shape;637;p45"/>
          <p:cNvSpPr txBox="1">
            <a:spLocks noGrp="1"/>
          </p:cNvSpPr>
          <p:nvPr>
            <p:ph type="subTitle" idx="27"/>
          </p:nvPr>
        </p:nvSpPr>
        <p:spPr>
          <a:xfrm>
            <a:off x="761150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45"/>
          <p:cNvSpPr txBox="1">
            <a:spLocks noGrp="1"/>
          </p:cNvSpPr>
          <p:nvPr>
            <p:ph type="subTitle" idx="28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 1 1 1 1 1">
  <p:cSld name="BLANK_1_1_1_1_1_1_1_1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6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41" name="Google Shape;641;p46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42" name="Google Shape;642;p46"/>
          <p:cNvSpPr txBox="1">
            <a:spLocks noGrp="1"/>
          </p:cNvSpPr>
          <p:nvPr>
            <p:ph type="subTitle" idx="2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 sz="25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43" name="Google Shape;643;p46"/>
          <p:cNvSpPr/>
          <p:nvPr/>
        </p:nvSpPr>
        <p:spPr>
          <a:xfrm>
            <a:off x="3523025" y="18447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6"/>
          <p:cNvSpPr txBox="1">
            <a:spLocks noGrp="1"/>
          </p:cNvSpPr>
          <p:nvPr>
            <p:ph type="body" idx="3"/>
          </p:nvPr>
        </p:nvSpPr>
        <p:spPr>
          <a:xfrm>
            <a:off x="3523025" y="408714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45" name="Google Shape;645;p46"/>
          <p:cNvSpPr txBox="1">
            <a:spLocks noGrp="1"/>
          </p:cNvSpPr>
          <p:nvPr>
            <p:ph type="subTitle" idx="4"/>
          </p:nvPr>
        </p:nvSpPr>
        <p:spPr>
          <a:xfrm>
            <a:off x="3530950" y="35115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46"/>
          <p:cNvSpPr/>
          <p:nvPr/>
        </p:nvSpPr>
        <p:spPr>
          <a:xfrm>
            <a:off x="6300750" y="18447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46"/>
          <p:cNvSpPr txBox="1">
            <a:spLocks noGrp="1"/>
          </p:cNvSpPr>
          <p:nvPr>
            <p:ph type="body" idx="5"/>
          </p:nvPr>
        </p:nvSpPr>
        <p:spPr>
          <a:xfrm>
            <a:off x="6300750" y="408714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48" name="Google Shape;648;p46"/>
          <p:cNvSpPr txBox="1">
            <a:spLocks noGrp="1"/>
          </p:cNvSpPr>
          <p:nvPr>
            <p:ph type="subTitle" idx="6"/>
          </p:nvPr>
        </p:nvSpPr>
        <p:spPr>
          <a:xfrm>
            <a:off x="6308675" y="35115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46"/>
          <p:cNvSpPr/>
          <p:nvPr/>
        </p:nvSpPr>
        <p:spPr>
          <a:xfrm>
            <a:off x="9154675" y="18447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6"/>
          <p:cNvSpPr txBox="1">
            <a:spLocks noGrp="1"/>
          </p:cNvSpPr>
          <p:nvPr>
            <p:ph type="body" idx="7"/>
          </p:nvPr>
        </p:nvSpPr>
        <p:spPr>
          <a:xfrm>
            <a:off x="9154675" y="408714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51" name="Google Shape;651;p46"/>
          <p:cNvSpPr txBox="1">
            <a:spLocks noGrp="1"/>
          </p:cNvSpPr>
          <p:nvPr>
            <p:ph type="subTitle" idx="8"/>
          </p:nvPr>
        </p:nvSpPr>
        <p:spPr>
          <a:xfrm>
            <a:off x="9162600" y="35115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46"/>
          <p:cNvSpPr/>
          <p:nvPr/>
        </p:nvSpPr>
        <p:spPr>
          <a:xfrm>
            <a:off x="11915225" y="18447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46"/>
          <p:cNvSpPr txBox="1">
            <a:spLocks noGrp="1"/>
          </p:cNvSpPr>
          <p:nvPr>
            <p:ph type="body" idx="9"/>
          </p:nvPr>
        </p:nvSpPr>
        <p:spPr>
          <a:xfrm>
            <a:off x="11915225" y="408714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54" name="Google Shape;654;p46"/>
          <p:cNvSpPr txBox="1">
            <a:spLocks noGrp="1"/>
          </p:cNvSpPr>
          <p:nvPr>
            <p:ph type="subTitle" idx="13"/>
          </p:nvPr>
        </p:nvSpPr>
        <p:spPr>
          <a:xfrm>
            <a:off x="11923150" y="35115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46"/>
          <p:cNvSpPr/>
          <p:nvPr/>
        </p:nvSpPr>
        <p:spPr>
          <a:xfrm>
            <a:off x="3523025" y="61191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6"/>
          <p:cNvSpPr txBox="1">
            <a:spLocks noGrp="1"/>
          </p:cNvSpPr>
          <p:nvPr>
            <p:ph type="body" idx="14"/>
          </p:nvPr>
        </p:nvSpPr>
        <p:spPr>
          <a:xfrm>
            <a:off x="3523025" y="836154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57" name="Google Shape;657;p46"/>
          <p:cNvSpPr txBox="1">
            <a:spLocks noGrp="1"/>
          </p:cNvSpPr>
          <p:nvPr>
            <p:ph type="subTitle" idx="15"/>
          </p:nvPr>
        </p:nvSpPr>
        <p:spPr>
          <a:xfrm>
            <a:off x="3530950" y="77859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8" name="Google Shape;658;p46"/>
          <p:cNvSpPr/>
          <p:nvPr/>
        </p:nvSpPr>
        <p:spPr>
          <a:xfrm>
            <a:off x="6300750" y="61191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46"/>
          <p:cNvSpPr txBox="1">
            <a:spLocks noGrp="1"/>
          </p:cNvSpPr>
          <p:nvPr>
            <p:ph type="body" idx="16"/>
          </p:nvPr>
        </p:nvSpPr>
        <p:spPr>
          <a:xfrm>
            <a:off x="6300750" y="836154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60" name="Google Shape;660;p46"/>
          <p:cNvSpPr txBox="1">
            <a:spLocks noGrp="1"/>
          </p:cNvSpPr>
          <p:nvPr>
            <p:ph type="subTitle" idx="17"/>
          </p:nvPr>
        </p:nvSpPr>
        <p:spPr>
          <a:xfrm>
            <a:off x="6308675" y="77859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1" name="Google Shape;661;p46"/>
          <p:cNvSpPr/>
          <p:nvPr/>
        </p:nvSpPr>
        <p:spPr>
          <a:xfrm>
            <a:off x="9154675" y="61191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46"/>
          <p:cNvSpPr txBox="1">
            <a:spLocks noGrp="1"/>
          </p:cNvSpPr>
          <p:nvPr>
            <p:ph type="body" idx="18"/>
          </p:nvPr>
        </p:nvSpPr>
        <p:spPr>
          <a:xfrm>
            <a:off x="9154675" y="836154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63" name="Google Shape;663;p46"/>
          <p:cNvSpPr txBox="1">
            <a:spLocks noGrp="1"/>
          </p:cNvSpPr>
          <p:nvPr>
            <p:ph type="subTitle" idx="19"/>
          </p:nvPr>
        </p:nvSpPr>
        <p:spPr>
          <a:xfrm>
            <a:off x="9162600" y="77859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46"/>
          <p:cNvSpPr/>
          <p:nvPr/>
        </p:nvSpPr>
        <p:spPr>
          <a:xfrm>
            <a:off x="11915225" y="61191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46"/>
          <p:cNvSpPr txBox="1">
            <a:spLocks noGrp="1"/>
          </p:cNvSpPr>
          <p:nvPr>
            <p:ph type="body" idx="20"/>
          </p:nvPr>
        </p:nvSpPr>
        <p:spPr>
          <a:xfrm>
            <a:off x="11915225" y="836154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66" name="Google Shape;666;p46"/>
          <p:cNvSpPr txBox="1">
            <a:spLocks noGrp="1"/>
          </p:cNvSpPr>
          <p:nvPr>
            <p:ph type="subTitle" idx="21"/>
          </p:nvPr>
        </p:nvSpPr>
        <p:spPr>
          <a:xfrm>
            <a:off x="11923150" y="77859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67" name="Google Shape;667;p46"/>
          <p:cNvSpPr/>
          <p:nvPr/>
        </p:nvSpPr>
        <p:spPr>
          <a:xfrm>
            <a:off x="745300" y="61191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46"/>
          <p:cNvSpPr txBox="1">
            <a:spLocks noGrp="1"/>
          </p:cNvSpPr>
          <p:nvPr>
            <p:ph type="body" idx="22"/>
          </p:nvPr>
        </p:nvSpPr>
        <p:spPr>
          <a:xfrm>
            <a:off x="745300" y="836154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69" name="Google Shape;669;p46"/>
          <p:cNvSpPr txBox="1">
            <a:spLocks noGrp="1"/>
          </p:cNvSpPr>
          <p:nvPr>
            <p:ph type="subTitle" idx="23"/>
          </p:nvPr>
        </p:nvSpPr>
        <p:spPr>
          <a:xfrm>
            <a:off x="753225" y="77859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70" name="Google Shape;670;p46"/>
          <p:cNvSpPr/>
          <p:nvPr/>
        </p:nvSpPr>
        <p:spPr>
          <a:xfrm>
            <a:off x="753225" y="1844771"/>
            <a:ext cx="1707000" cy="1666800"/>
          </a:xfrm>
          <a:prstGeom prst="ellips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46"/>
          <p:cNvSpPr txBox="1">
            <a:spLocks noGrp="1"/>
          </p:cNvSpPr>
          <p:nvPr>
            <p:ph type="body" idx="24"/>
          </p:nvPr>
        </p:nvSpPr>
        <p:spPr>
          <a:xfrm>
            <a:off x="753225" y="4087145"/>
            <a:ext cx="1958400" cy="613200"/>
          </a:xfrm>
          <a:prstGeom prst="rect">
            <a:avLst/>
          </a:prstGeom>
          <a:noFill/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72" name="Google Shape;672;p46"/>
          <p:cNvSpPr txBox="1">
            <a:spLocks noGrp="1"/>
          </p:cNvSpPr>
          <p:nvPr>
            <p:ph type="subTitle" idx="25"/>
          </p:nvPr>
        </p:nvSpPr>
        <p:spPr>
          <a:xfrm>
            <a:off x="761150" y="351153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p46"/>
          <p:cNvSpPr txBox="1">
            <a:spLocks noGrp="1"/>
          </p:cNvSpPr>
          <p:nvPr>
            <p:ph type="subTitle" idx="26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74" name="Google Shape;674;p46"/>
          <p:cNvSpPr txBox="1">
            <a:spLocks noGrp="1"/>
          </p:cNvSpPr>
          <p:nvPr>
            <p:ph type="body" idx="27"/>
          </p:nvPr>
        </p:nvSpPr>
        <p:spPr>
          <a:xfrm>
            <a:off x="3523025" y="832817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75" name="Google Shape;675;p46"/>
          <p:cNvSpPr txBox="1">
            <a:spLocks noGrp="1"/>
          </p:cNvSpPr>
          <p:nvPr>
            <p:ph type="subTitle" idx="28"/>
          </p:nvPr>
        </p:nvSpPr>
        <p:spPr>
          <a:xfrm>
            <a:off x="3530950" y="775256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46"/>
          <p:cNvSpPr txBox="1">
            <a:spLocks noGrp="1"/>
          </p:cNvSpPr>
          <p:nvPr>
            <p:ph type="body" idx="29"/>
          </p:nvPr>
        </p:nvSpPr>
        <p:spPr>
          <a:xfrm>
            <a:off x="6300750" y="832817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77" name="Google Shape;677;p46"/>
          <p:cNvSpPr txBox="1">
            <a:spLocks noGrp="1"/>
          </p:cNvSpPr>
          <p:nvPr>
            <p:ph type="subTitle" idx="30"/>
          </p:nvPr>
        </p:nvSpPr>
        <p:spPr>
          <a:xfrm>
            <a:off x="6308675" y="775256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46"/>
          <p:cNvSpPr txBox="1">
            <a:spLocks noGrp="1"/>
          </p:cNvSpPr>
          <p:nvPr>
            <p:ph type="body" idx="31"/>
          </p:nvPr>
        </p:nvSpPr>
        <p:spPr>
          <a:xfrm>
            <a:off x="9154675" y="832817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79" name="Google Shape;679;p46"/>
          <p:cNvSpPr txBox="1">
            <a:spLocks noGrp="1"/>
          </p:cNvSpPr>
          <p:nvPr>
            <p:ph type="subTitle" idx="32"/>
          </p:nvPr>
        </p:nvSpPr>
        <p:spPr>
          <a:xfrm>
            <a:off x="9162600" y="775256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46"/>
          <p:cNvSpPr txBox="1">
            <a:spLocks noGrp="1"/>
          </p:cNvSpPr>
          <p:nvPr>
            <p:ph type="body" idx="33"/>
          </p:nvPr>
        </p:nvSpPr>
        <p:spPr>
          <a:xfrm>
            <a:off x="11915225" y="8328175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81" name="Google Shape;681;p46"/>
          <p:cNvSpPr txBox="1">
            <a:spLocks noGrp="1"/>
          </p:cNvSpPr>
          <p:nvPr>
            <p:ph type="subTitle" idx="34"/>
          </p:nvPr>
        </p:nvSpPr>
        <p:spPr>
          <a:xfrm>
            <a:off x="11923150" y="775256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46"/>
          <p:cNvSpPr txBox="1">
            <a:spLocks noGrp="1"/>
          </p:cNvSpPr>
          <p:nvPr>
            <p:ph type="body" idx="35"/>
          </p:nvPr>
        </p:nvSpPr>
        <p:spPr>
          <a:xfrm>
            <a:off x="753225" y="8328175"/>
            <a:ext cx="1958400" cy="613200"/>
          </a:xfrm>
          <a:prstGeom prst="rect">
            <a:avLst/>
          </a:prstGeom>
          <a:noFill/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83" name="Google Shape;683;p46"/>
          <p:cNvSpPr txBox="1">
            <a:spLocks noGrp="1"/>
          </p:cNvSpPr>
          <p:nvPr>
            <p:ph type="subTitle" idx="36"/>
          </p:nvPr>
        </p:nvSpPr>
        <p:spPr>
          <a:xfrm>
            <a:off x="761150" y="7752569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1 1 1 1 1 1 1 1">
  <p:cSld name="BLANK_1_1_1_1_1_1_1_1_1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7"/>
          <p:cNvSpPr txBox="1">
            <a:spLocks noGrp="1"/>
          </p:cNvSpPr>
          <p:nvPr>
            <p:ph type="subTitle" idx="1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86" name="Google Shape;686;p47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87" name="Google Shape;687;p47"/>
          <p:cNvSpPr txBox="1">
            <a:spLocks noGrp="1"/>
          </p:cNvSpPr>
          <p:nvPr>
            <p:ph type="subTitle" idx="2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88" name="Google Shape;688;p47"/>
          <p:cNvSpPr txBox="1">
            <a:spLocks noGrp="1"/>
          </p:cNvSpPr>
          <p:nvPr>
            <p:ph type="body" idx="3"/>
          </p:nvPr>
        </p:nvSpPr>
        <p:spPr>
          <a:xfrm>
            <a:off x="3523025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89" name="Google Shape;689;p47"/>
          <p:cNvSpPr txBox="1">
            <a:spLocks noGrp="1"/>
          </p:cNvSpPr>
          <p:nvPr>
            <p:ph type="subTitle" idx="4"/>
          </p:nvPr>
        </p:nvSpPr>
        <p:spPr>
          <a:xfrm>
            <a:off x="3530950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47"/>
          <p:cNvSpPr txBox="1">
            <a:spLocks noGrp="1"/>
          </p:cNvSpPr>
          <p:nvPr>
            <p:ph type="body" idx="5"/>
          </p:nvPr>
        </p:nvSpPr>
        <p:spPr>
          <a:xfrm>
            <a:off x="6300750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91" name="Google Shape;691;p47"/>
          <p:cNvSpPr txBox="1">
            <a:spLocks noGrp="1"/>
          </p:cNvSpPr>
          <p:nvPr>
            <p:ph type="subTitle" idx="6"/>
          </p:nvPr>
        </p:nvSpPr>
        <p:spPr>
          <a:xfrm>
            <a:off x="6308675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47"/>
          <p:cNvSpPr txBox="1">
            <a:spLocks noGrp="1"/>
          </p:cNvSpPr>
          <p:nvPr>
            <p:ph type="body" idx="7"/>
          </p:nvPr>
        </p:nvSpPr>
        <p:spPr>
          <a:xfrm>
            <a:off x="9154675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93" name="Google Shape;693;p47"/>
          <p:cNvSpPr txBox="1">
            <a:spLocks noGrp="1"/>
          </p:cNvSpPr>
          <p:nvPr>
            <p:ph type="subTitle" idx="8"/>
          </p:nvPr>
        </p:nvSpPr>
        <p:spPr>
          <a:xfrm>
            <a:off x="9162600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47"/>
          <p:cNvSpPr txBox="1">
            <a:spLocks noGrp="1"/>
          </p:cNvSpPr>
          <p:nvPr>
            <p:ph type="body" idx="9"/>
          </p:nvPr>
        </p:nvSpPr>
        <p:spPr>
          <a:xfrm>
            <a:off x="11915225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95" name="Google Shape;695;p47"/>
          <p:cNvSpPr txBox="1">
            <a:spLocks noGrp="1"/>
          </p:cNvSpPr>
          <p:nvPr>
            <p:ph type="subTitle" idx="13"/>
          </p:nvPr>
        </p:nvSpPr>
        <p:spPr>
          <a:xfrm>
            <a:off x="11923150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47"/>
          <p:cNvSpPr txBox="1">
            <a:spLocks noGrp="1"/>
          </p:cNvSpPr>
          <p:nvPr>
            <p:ph type="body" idx="14"/>
          </p:nvPr>
        </p:nvSpPr>
        <p:spPr>
          <a:xfrm>
            <a:off x="3523025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97" name="Google Shape;697;p47"/>
          <p:cNvSpPr txBox="1">
            <a:spLocks noGrp="1"/>
          </p:cNvSpPr>
          <p:nvPr>
            <p:ph type="body" idx="15"/>
          </p:nvPr>
        </p:nvSpPr>
        <p:spPr>
          <a:xfrm>
            <a:off x="6300750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98" name="Google Shape;698;p47"/>
          <p:cNvSpPr txBox="1">
            <a:spLocks noGrp="1"/>
          </p:cNvSpPr>
          <p:nvPr>
            <p:ph type="body" idx="16"/>
          </p:nvPr>
        </p:nvSpPr>
        <p:spPr>
          <a:xfrm>
            <a:off x="9154675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699" name="Google Shape;699;p47"/>
          <p:cNvSpPr txBox="1">
            <a:spLocks noGrp="1"/>
          </p:cNvSpPr>
          <p:nvPr>
            <p:ph type="body" idx="17"/>
          </p:nvPr>
        </p:nvSpPr>
        <p:spPr>
          <a:xfrm>
            <a:off x="11915225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00" name="Google Shape;700;p47"/>
          <p:cNvSpPr txBox="1">
            <a:spLocks noGrp="1"/>
          </p:cNvSpPr>
          <p:nvPr>
            <p:ph type="body" idx="18"/>
          </p:nvPr>
        </p:nvSpPr>
        <p:spPr>
          <a:xfrm>
            <a:off x="745300" y="89567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01" name="Google Shape;701;p47"/>
          <p:cNvSpPr txBox="1">
            <a:spLocks noGrp="1"/>
          </p:cNvSpPr>
          <p:nvPr>
            <p:ph type="body" idx="19"/>
          </p:nvPr>
        </p:nvSpPr>
        <p:spPr>
          <a:xfrm>
            <a:off x="753225" y="4682377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02" name="Google Shape;702;p47"/>
          <p:cNvSpPr txBox="1">
            <a:spLocks noGrp="1"/>
          </p:cNvSpPr>
          <p:nvPr>
            <p:ph type="subTitle" idx="20"/>
          </p:nvPr>
        </p:nvSpPr>
        <p:spPr>
          <a:xfrm>
            <a:off x="761150" y="4106771"/>
            <a:ext cx="1958400" cy="613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47"/>
          <p:cNvSpPr txBox="1">
            <a:spLocks noGrp="1"/>
          </p:cNvSpPr>
          <p:nvPr>
            <p:ph type="subTitle" idx="21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столбца 1">
  <p:cSld name="TITLE_AND_TWO_COLUMNS_1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48"/>
          <p:cNvSpPr txBox="1">
            <a:spLocks noGrp="1"/>
          </p:cNvSpPr>
          <p:nvPr>
            <p:ph type="body" idx="1"/>
          </p:nvPr>
        </p:nvSpPr>
        <p:spPr>
          <a:xfrm>
            <a:off x="515400" y="1558482"/>
            <a:ext cx="6614100" cy="7715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■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■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 rtl="0"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1600"/>
              <a:buFont typeface="Montserrat"/>
              <a:buChar char="■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6" name="Google Shape;706;p48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07" name="Google Shape;707;p48"/>
          <p:cNvSpPr txBox="1">
            <a:spLocks noGrp="1"/>
          </p:cNvSpPr>
          <p:nvPr>
            <p:ph type="title"/>
          </p:nvPr>
        </p:nvSpPr>
        <p:spPr>
          <a:xfrm>
            <a:off x="7560000" y="533864"/>
            <a:ext cx="70446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675" tIns="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8" name="Google Shape;708;p48"/>
          <p:cNvSpPr txBox="1">
            <a:spLocks noGrp="1"/>
          </p:cNvSpPr>
          <p:nvPr>
            <p:ph type="body" idx="2"/>
          </p:nvPr>
        </p:nvSpPr>
        <p:spPr>
          <a:xfrm>
            <a:off x="7560100" y="1558481"/>
            <a:ext cx="7044600" cy="3661200"/>
          </a:xfrm>
          <a:prstGeom prst="rect">
            <a:avLst/>
          </a:prstGeom>
        </p:spPr>
        <p:txBody>
          <a:bodyPr spcFirstLastPara="1" wrap="square" lIns="145675" tIns="36400" rIns="92500" bIns="9250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■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■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●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 rtl="0">
              <a:spcBef>
                <a:spcPts val="13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○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 rtl="0">
              <a:spcBef>
                <a:spcPts val="1300"/>
              </a:spcBef>
              <a:spcAft>
                <a:spcPts val="1300"/>
              </a:spcAft>
              <a:buClr>
                <a:srgbClr val="000000"/>
              </a:buClr>
              <a:buSzPts val="1600"/>
              <a:buFont typeface="Montserrat"/>
              <a:buChar char="■"/>
              <a:defRPr sz="16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762">
          <p15:clr>
            <a:srgbClr val="FA7B17"/>
          </p15:clr>
        </p15:guide>
        <p15:guide id="2" orient="horz" pos="3288">
          <p15:clr>
            <a:srgbClr val="FA7B17"/>
          </p15:clr>
        </p15:guide>
        <p15:guide id="3" orient="horz" pos="388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9"/>
          <p:cNvSpPr txBox="1">
            <a:spLocks noGrp="1"/>
          </p:cNvSpPr>
          <p:nvPr>
            <p:ph type="title"/>
          </p:nvPr>
        </p:nvSpPr>
        <p:spPr>
          <a:xfrm>
            <a:off x="324306" y="495355"/>
            <a:ext cx="14487600" cy="4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1" name="Google Shape;711;p49"/>
          <p:cNvSpPr txBox="1">
            <a:spLocks noGrp="1"/>
          </p:cNvSpPr>
          <p:nvPr>
            <p:ph type="body" idx="1"/>
          </p:nvPr>
        </p:nvSpPr>
        <p:spPr>
          <a:xfrm>
            <a:off x="756808" y="2401200"/>
            <a:ext cx="13622400" cy="6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735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7350" algn="l" rtl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7350" algn="l" rtl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7350" algn="l" rtl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7350" algn="l" rtl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7350" algn="l" rtl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7350" algn="l" rtl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7350" algn="l" rtl="0">
              <a:lnSpc>
                <a:spcPct val="90000"/>
              </a:lnSpc>
              <a:spcBef>
                <a:spcPts val="2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7350" algn="l" rtl="0">
              <a:lnSpc>
                <a:spcPct val="90000"/>
              </a:lnSpc>
              <a:spcBef>
                <a:spcPts val="2900"/>
              </a:spcBef>
              <a:spcAft>
                <a:spcPts val="2900"/>
              </a:spcAft>
              <a:buClr>
                <a:schemeClr val="dk1"/>
              </a:buClr>
              <a:buSzPts val="25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2" name="Google Shape;712;p49"/>
          <p:cNvSpPr txBox="1">
            <a:spLocks noGrp="1"/>
          </p:cNvSpPr>
          <p:nvPr>
            <p:ph type="ftr" idx="11"/>
          </p:nvPr>
        </p:nvSpPr>
        <p:spPr>
          <a:xfrm>
            <a:off x="5146301" y="9709200"/>
            <a:ext cx="4843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3" name="Google Shape;713;p49"/>
          <p:cNvSpPr txBox="1">
            <a:spLocks noGrp="1"/>
          </p:cNvSpPr>
          <p:nvPr>
            <p:ph type="dt" idx="10"/>
          </p:nvPr>
        </p:nvSpPr>
        <p:spPr>
          <a:xfrm>
            <a:off x="756808" y="9709200"/>
            <a:ext cx="3481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14" name="Google Shape;714;p49"/>
          <p:cNvSpPr txBox="1">
            <a:spLocks noGrp="1"/>
          </p:cNvSpPr>
          <p:nvPr>
            <p:ph type="sldNum" idx="12"/>
          </p:nvPr>
        </p:nvSpPr>
        <p:spPr>
          <a:xfrm>
            <a:off x="10898049" y="9709200"/>
            <a:ext cx="3481500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2500" i="0" u="none" strike="noStrike" cap="none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4">
  <p:cSld name="SECTION_TITLE_AND_DESCRIPTION_4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50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17" name="Google Shape;717;p50"/>
          <p:cNvSpPr txBox="1">
            <a:spLocks noGrp="1"/>
          </p:cNvSpPr>
          <p:nvPr>
            <p:ph type="subTitle" idx="2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18" name="Google Shape;718;p50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19" name="Google Shape;719;p50"/>
          <p:cNvSpPr txBox="1">
            <a:spLocks noGrp="1"/>
          </p:cNvSpPr>
          <p:nvPr>
            <p:ph type="body" idx="4"/>
          </p:nvPr>
        </p:nvSpPr>
        <p:spPr>
          <a:xfrm>
            <a:off x="661175" y="7082274"/>
            <a:ext cx="3698700" cy="25464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20" name="Google Shape;720;p50"/>
          <p:cNvSpPr txBox="1">
            <a:spLocks noGrp="1"/>
          </p:cNvSpPr>
          <p:nvPr>
            <p:ph type="subTitle" idx="5"/>
          </p:nvPr>
        </p:nvSpPr>
        <p:spPr>
          <a:xfrm>
            <a:off x="669100" y="6283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50"/>
          <p:cNvSpPr txBox="1">
            <a:spLocks noGrp="1"/>
          </p:cNvSpPr>
          <p:nvPr>
            <p:ph type="body" idx="6"/>
          </p:nvPr>
        </p:nvSpPr>
        <p:spPr>
          <a:xfrm>
            <a:off x="5381612" y="7082274"/>
            <a:ext cx="3698700" cy="25464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22" name="Google Shape;722;p50"/>
          <p:cNvSpPr txBox="1">
            <a:spLocks noGrp="1"/>
          </p:cNvSpPr>
          <p:nvPr>
            <p:ph type="subTitle" idx="7"/>
          </p:nvPr>
        </p:nvSpPr>
        <p:spPr>
          <a:xfrm>
            <a:off x="5389538" y="6283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50"/>
          <p:cNvSpPr txBox="1">
            <a:spLocks noGrp="1"/>
          </p:cNvSpPr>
          <p:nvPr>
            <p:ph type="body" idx="8"/>
          </p:nvPr>
        </p:nvSpPr>
        <p:spPr>
          <a:xfrm>
            <a:off x="10168525" y="7082274"/>
            <a:ext cx="3698700" cy="25464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24" name="Google Shape;724;p50"/>
          <p:cNvSpPr txBox="1">
            <a:spLocks noGrp="1"/>
          </p:cNvSpPr>
          <p:nvPr>
            <p:ph type="subTitle" idx="9"/>
          </p:nvPr>
        </p:nvSpPr>
        <p:spPr>
          <a:xfrm>
            <a:off x="10176450" y="6283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50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26" name="Google Shape;726;p50"/>
          <p:cNvSpPr txBox="1">
            <a:spLocks noGrp="1"/>
          </p:cNvSpPr>
          <p:nvPr>
            <p:ph type="subTitle" idx="1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 1">
  <p:cSld name="SECTION_TITLE_AND_DESCRIPTION_3_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51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29" name="Google Shape;729;p51"/>
          <p:cNvSpPr txBox="1">
            <a:spLocks noGrp="1"/>
          </p:cNvSpPr>
          <p:nvPr>
            <p:ph type="body" idx="2"/>
          </p:nvPr>
        </p:nvSpPr>
        <p:spPr>
          <a:xfrm>
            <a:off x="661175" y="3370274"/>
            <a:ext cx="36987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30" name="Google Shape;730;p51"/>
          <p:cNvSpPr txBox="1">
            <a:spLocks noGrp="1"/>
          </p:cNvSpPr>
          <p:nvPr>
            <p:ph type="body" idx="3"/>
          </p:nvPr>
        </p:nvSpPr>
        <p:spPr>
          <a:xfrm>
            <a:off x="5381612" y="3370274"/>
            <a:ext cx="36987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31" name="Google Shape;731;p51"/>
          <p:cNvSpPr txBox="1">
            <a:spLocks noGrp="1"/>
          </p:cNvSpPr>
          <p:nvPr>
            <p:ph type="body" idx="4"/>
          </p:nvPr>
        </p:nvSpPr>
        <p:spPr>
          <a:xfrm>
            <a:off x="10168525" y="3370274"/>
            <a:ext cx="36987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32" name="Google Shape;732;p51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33" name="Google Shape;733;p51"/>
          <p:cNvSpPr txBox="1">
            <a:spLocks noGrp="1"/>
          </p:cNvSpPr>
          <p:nvPr>
            <p:ph type="body" idx="5"/>
          </p:nvPr>
        </p:nvSpPr>
        <p:spPr>
          <a:xfrm>
            <a:off x="661175" y="9556940"/>
            <a:ext cx="36987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34" name="Google Shape;734;p51"/>
          <p:cNvSpPr txBox="1">
            <a:spLocks noGrp="1"/>
          </p:cNvSpPr>
          <p:nvPr>
            <p:ph type="subTitle" idx="6"/>
          </p:nvPr>
        </p:nvSpPr>
        <p:spPr>
          <a:xfrm>
            <a:off x="669100" y="2726122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SemiBold"/>
              <a:buNone/>
              <a:defRPr sz="16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735" name="Google Shape;735;p51"/>
          <p:cNvSpPr txBox="1">
            <a:spLocks noGrp="1"/>
          </p:cNvSpPr>
          <p:nvPr>
            <p:ph type="body" idx="7"/>
          </p:nvPr>
        </p:nvSpPr>
        <p:spPr>
          <a:xfrm>
            <a:off x="5381612" y="9556940"/>
            <a:ext cx="36987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36" name="Google Shape;736;p51"/>
          <p:cNvSpPr txBox="1">
            <a:spLocks noGrp="1"/>
          </p:cNvSpPr>
          <p:nvPr>
            <p:ph type="subTitle" idx="8"/>
          </p:nvPr>
        </p:nvSpPr>
        <p:spPr>
          <a:xfrm>
            <a:off x="5389538" y="2726122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SemiBold"/>
              <a:buNone/>
              <a:defRPr sz="16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  <p:sp>
        <p:nvSpPr>
          <p:cNvPr id="737" name="Google Shape;737;p51"/>
          <p:cNvSpPr txBox="1">
            <a:spLocks noGrp="1"/>
          </p:cNvSpPr>
          <p:nvPr>
            <p:ph type="body" idx="9"/>
          </p:nvPr>
        </p:nvSpPr>
        <p:spPr>
          <a:xfrm>
            <a:off x="10168525" y="9556940"/>
            <a:ext cx="3698700" cy="254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38" name="Google Shape;738;p51"/>
          <p:cNvSpPr txBox="1">
            <a:spLocks noGrp="1"/>
          </p:cNvSpPr>
          <p:nvPr>
            <p:ph type="subTitle" idx="13"/>
          </p:nvPr>
        </p:nvSpPr>
        <p:spPr>
          <a:xfrm>
            <a:off x="10176450" y="2726122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SemiBold"/>
              <a:buNone/>
              <a:defRPr sz="16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1">
  <p:cSld name="TITLE_AND_BODY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75" y="24"/>
            <a:ext cx="7622100" cy="10440000"/>
          </a:xfrm>
          <a:prstGeom prst="rect">
            <a:avLst/>
          </a:prstGeom>
          <a:solidFill>
            <a:srgbClr val="162D5E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7" name="Google Shape;37;p6"/>
          <p:cNvPicPr preferRelativeResize="0"/>
          <p:nvPr/>
        </p:nvPicPr>
        <p:blipFill rotWithShape="1">
          <a:blip r:embed="rId2">
            <a:alphaModFix/>
          </a:blip>
          <a:srcRect l="23016" r="4989"/>
          <a:stretch/>
        </p:blipFill>
        <p:spPr>
          <a:xfrm>
            <a:off x="0" y="0"/>
            <a:ext cx="7698051" cy="1043999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221325" y="879983"/>
            <a:ext cx="5957100" cy="7373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8300"/>
              <a:buFont typeface="Montserrat SemiBold"/>
              <a:buNone/>
              <a:defRPr sz="183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3100"/>
              <a:buFont typeface="Montserrat Medium"/>
              <a:buNone/>
              <a:defRPr sz="13100">
                <a:solidFill>
                  <a:srgbClr val="102B3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3100"/>
              <a:buFont typeface="Montserrat Medium"/>
              <a:buNone/>
              <a:defRPr sz="13100">
                <a:solidFill>
                  <a:srgbClr val="102B3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3100"/>
              <a:buFont typeface="Montserrat Medium"/>
              <a:buNone/>
              <a:defRPr sz="13100">
                <a:solidFill>
                  <a:srgbClr val="102B3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3100"/>
              <a:buFont typeface="Montserrat Medium"/>
              <a:buNone/>
              <a:defRPr sz="13100">
                <a:solidFill>
                  <a:srgbClr val="102B3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3100"/>
              <a:buFont typeface="Montserrat Medium"/>
              <a:buNone/>
              <a:defRPr sz="13100">
                <a:solidFill>
                  <a:srgbClr val="102B3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3100"/>
              <a:buFont typeface="Montserrat Medium"/>
              <a:buNone/>
              <a:defRPr sz="13100">
                <a:solidFill>
                  <a:srgbClr val="102B3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3100"/>
              <a:buFont typeface="Montserrat Medium"/>
              <a:buNone/>
              <a:defRPr sz="13100">
                <a:solidFill>
                  <a:srgbClr val="102B3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3100"/>
              <a:buFont typeface="Montserrat Medium"/>
              <a:buNone/>
              <a:defRPr sz="13100">
                <a:solidFill>
                  <a:srgbClr val="102B3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">
  <p:cSld name="SECTION_TITLE_AND_DESCRIPTION_5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52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741" name="Google Shape;741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175" y="3080005"/>
            <a:ext cx="4042552" cy="3133318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52"/>
          <p:cNvSpPr txBox="1">
            <a:spLocks noGrp="1"/>
          </p:cNvSpPr>
          <p:nvPr>
            <p:ph type="subTitle" idx="2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 sz="25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43" name="Google Shape;743;p52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744" name="Google Shape;744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16826" y="3080005"/>
            <a:ext cx="4042552" cy="3133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2477" y="3080005"/>
            <a:ext cx="4042552" cy="3133318"/>
          </a:xfrm>
          <a:prstGeom prst="rect">
            <a:avLst/>
          </a:prstGeom>
          <a:noFill/>
          <a:ln>
            <a:noFill/>
          </a:ln>
        </p:spPr>
      </p:pic>
      <p:sp>
        <p:nvSpPr>
          <p:cNvPr id="746" name="Google Shape;746;p52"/>
          <p:cNvSpPr txBox="1">
            <a:spLocks noGrp="1"/>
          </p:cNvSpPr>
          <p:nvPr>
            <p:ph type="body" idx="4"/>
          </p:nvPr>
        </p:nvSpPr>
        <p:spPr>
          <a:xfrm>
            <a:off x="661175" y="7082274"/>
            <a:ext cx="3698700" cy="25464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47" name="Google Shape;747;p52"/>
          <p:cNvSpPr txBox="1">
            <a:spLocks noGrp="1"/>
          </p:cNvSpPr>
          <p:nvPr>
            <p:ph type="subTitle" idx="5"/>
          </p:nvPr>
        </p:nvSpPr>
        <p:spPr>
          <a:xfrm>
            <a:off x="669100" y="6283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52"/>
          <p:cNvSpPr txBox="1">
            <a:spLocks noGrp="1"/>
          </p:cNvSpPr>
          <p:nvPr>
            <p:ph type="body" idx="6"/>
          </p:nvPr>
        </p:nvSpPr>
        <p:spPr>
          <a:xfrm>
            <a:off x="5381612" y="7082274"/>
            <a:ext cx="3698700" cy="25464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49" name="Google Shape;749;p52"/>
          <p:cNvSpPr txBox="1">
            <a:spLocks noGrp="1"/>
          </p:cNvSpPr>
          <p:nvPr>
            <p:ph type="subTitle" idx="7"/>
          </p:nvPr>
        </p:nvSpPr>
        <p:spPr>
          <a:xfrm>
            <a:off x="5389538" y="6283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52"/>
          <p:cNvSpPr txBox="1">
            <a:spLocks noGrp="1"/>
          </p:cNvSpPr>
          <p:nvPr>
            <p:ph type="body" idx="8"/>
          </p:nvPr>
        </p:nvSpPr>
        <p:spPr>
          <a:xfrm>
            <a:off x="10168525" y="7082274"/>
            <a:ext cx="3698700" cy="25464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51" name="Google Shape;751;p52"/>
          <p:cNvSpPr txBox="1">
            <a:spLocks noGrp="1"/>
          </p:cNvSpPr>
          <p:nvPr>
            <p:ph type="subTitle" idx="9"/>
          </p:nvPr>
        </p:nvSpPr>
        <p:spPr>
          <a:xfrm>
            <a:off x="10176450" y="6283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2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53" name="Google Shape;753;p52"/>
          <p:cNvSpPr txBox="1">
            <a:spLocks noGrp="1"/>
          </p:cNvSpPr>
          <p:nvPr>
            <p:ph type="subTitle" idx="1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5">
  <p:cSld name="SECTION_TITLE_AND_DESCRIPTION_6"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53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756" name="Google Shape;756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575" y="2176756"/>
            <a:ext cx="2942672" cy="228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53"/>
          <p:cNvSpPr txBox="1">
            <a:spLocks noGrp="1"/>
          </p:cNvSpPr>
          <p:nvPr>
            <p:ph type="subTitle" idx="2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 sz="25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58" name="Google Shape;758;p53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59" name="Google Shape;759;p53"/>
          <p:cNvSpPr txBox="1">
            <a:spLocks noGrp="1"/>
          </p:cNvSpPr>
          <p:nvPr>
            <p:ph type="subTitle" idx="4"/>
          </p:nvPr>
        </p:nvSpPr>
        <p:spPr>
          <a:xfrm>
            <a:off x="669100" y="4427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53"/>
          <p:cNvSpPr txBox="1">
            <a:spLocks noGrp="1"/>
          </p:cNvSpPr>
          <p:nvPr>
            <p:ph type="subTitle" idx="5"/>
          </p:nvPr>
        </p:nvSpPr>
        <p:spPr>
          <a:xfrm>
            <a:off x="4255538" y="4427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61" name="Google Shape;761;p53"/>
          <p:cNvSpPr txBox="1">
            <a:spLocks noGrp="1"/>
          </p:cNvSpPr>
          <p:nvPr>
            <p:ph type="subTitle" idx="6"/>
          </p:nvPr>
        </p:nvSpPr>
        <p:spPr>
          <a:xfrm>
            <a:off x="7782450" y="4427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53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63" name="Google Shape;763;p53"/>
          <p:cNvSpPr txBox="1">
            <a:spLocks noGrp="1"/>
          </p:cNvSpPr>
          <p:nvPr>
            <p:ph type="subTitle" idx="7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764" name="Google Shape;764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0837" y="2176756"/>
            <a:ext cx="2942672" cy="228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4099" y="2176756"/>
            <a:ext cx="2942672" cy="228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63339" y="2176756"/>
            <a:ext cx="2942672" cy="228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575" y="5046106"/>
            <a:ext cx="2942672" cy="228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0837" y="5046106"/>
            <a:ext cx="2942672" cy="228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4099" y="5046106"/>
            <a:ext cx="2942672" cy="228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53"/>
          <p:cNvSpPr txBox="1">
            <a:spLocks noGrp="1"/>
          </p:cNvSpPr>
          <p:nvPr>
            <p:ph type="subTitle" idx="8"/>
          </p:nvPr>
        </p:nvSpPr>
        <p:spPr>
          <a:xfrm>
            <a:off x="11310450" y="4427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53"/>
          <p:cNvSpPr txBox="1">
            <a:spLocks noGrp="1"/>
          </p:cNvSpPr>
          <p:nvPr>
            <p:ph type="subTitle" idx="9"/>
          </p:nvPr>
        </p:nvSpPr>
        <p:spPr>
          <a:xfrm>
            <a:off x="669100" y="7211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53"/>
          <p:cNvSpPr txBox="1">
            <a:spLocks noGrp="1"/>
          </p:cNvSpPr>
          <p:nvPr>
            <p:ph type="subTitle" idx="13"/>
          </p:nvPr>
        </p:nvSpPr>
        <p:spPr>
          <a:xfrm>
            <a:off x="4255538" y="7211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53"/>
          <p:cNvSpPr txBox="1">
            <a:spLocks noGrp="1"/>
          </p:cNvSpPr>
          <p:nvPr>
            <p:ph type="subTitle" idx="14"/>
          </p:nvPr>
        </p:nvSpPr>
        <p:spPr>
          <a:xfrm>
            <a:off x="7782450" y="7211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53"/>
          <p:cNvSpPr txBox="1">
            <a:spLocks noGrp="1"/>
          </p:cNvSpPr>
          <p:nvPr>
            <p:ph type="subTitle" idx="15"/>
          </p:nvPr>
        </p:nvSpPr>
        <p:spPr>
          <a:xfrm>
            <a:off x="11310450" y="7211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2">
  <p:cSld name="CUSTOM_1"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843" y="1232260"/>
            <a:ext cx="2156715" cy="16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54"/>
          <p:cNvSpPr txBox="1">
            <a:spLocks noGrp="1"/>
          </p:cNvSpPr>
          <p:nvPr>
            <p:ph type="subTitle" idx="1"/>
          </p:nvPr>
        </p:nvSpPr>
        <p:spPr>
          <a:xfrm>
            <a:off x="607600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778" name="Google Shape;77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42961" y="1232260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4080" y="1232260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5198" y="1232260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36316" y="1232260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843" y="3931721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843" y="6631182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42961" y="3931721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42961" y="6631182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5198" y="3931721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5198" y="6631182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4080" y="3931721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74080" y="6631182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36316" y="3931721"/>
            <a:ext cx="2156715" cy="167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336316" y="6631182"/>
            <a:ext cx="2156715" cy="16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54"/>
          <p:cNvSpPr txBox="1"/>
          <p:nvPr/>
        </p:nvSpPr>
        <p:spPr>
          <a:xfrm>
            <a:off x="798248" y="2901218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3" name="Google Shape;793;p54"/>
          <p:cNvSpPr txBox="1"/>
          <p:nvPr/>
        </p:nvSpPr>
        <p:spPr>
          <a:xfrm>
            <a:off x="884894" y="5603368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4" name="Google Shape;794;p54"/>
          <p:cNvSpPr txBox="1"/>
          <p:nvPr/>
        </p:nvSpPr>
        <p:spPr>
          <a:xfrm>
            <a:off x="6070695" y="2901218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5" name="Google Shape;795;p54"/>
          <p:cNvSpPr txBox="1"/>
          <p:nvPr/>
        </p:nvSpPr>
        <p:spPr>
          <a:xfrm>
            <a:off x="8703508" y="2901218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6" name="Google Shape;796;p54"/>
          <p:cNvSpPr txBox="1"/>
          <p:nvPr/>
        </p:nvSpPr>
        <p:spPr>
          <a:xfrm>
            <a:off x="11336321" y="2901218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7" name="Google Shape;797;p54"/>
          <p:cNvSpPr txBox="1"/>
          <p:nvPr/>
        </p:nvSpPr>
        <p:spPr>
          <a:xfrm>
            <a:off x="3479489" y="5603368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8" name="Google Shape;798;p54"/>
          <p:cNvSpPr txBox="1"/>
          <p:nvPr/>
        </p:nvSpPr>
        <p:spPr>
          <a:xfrm>
            <a:off x="3688187" y="3210551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9" name="Google Shape;799;p54"/>
          <p:cNvSpPr txBox="1"/>
          <p:nvPr/>
        </p:nvSpPr>
        <p:spPr>
          <a:xfrm>
            <a:off x="6092356" y="5603368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0" name="Google Shape;800;p54"/>
          <p:cNvSpPr txBox="1"/>
          <p:nvPr/>
        </p:nvSpPr>
        <p:spPr>
          <a:xfrm>
            <a:off x="8714339" y="5603368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1" name="Google Shape;801;p54"/>
          <p:cNvSpPr txBox="1"/>
          <p:nvPr/>
        </p:nvSpPr>
        <p:spPr>
          <a:xfrm>
            <a:off x="11336321" y="5603368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2" name="Google Shape;802;p54"/>
          <p:cNvSpPr txBox="1"/>
          <p:nvPr/>
        </p:nvSpPr>
        <p:spPr>
          <a:xfrm>
            <a:off x="11400478" y="8305519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3" name="Google Shape;803;p54"/>
          <p:cNvSpPr txBox="1"/>
          <p:nvPr/>
        </p:nvSpPr>
        <p:spPr>
          <a:xfrm>
            <a:off x="8698423" y="8305519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4" name="Google Shape;804;p54"/>
          <p:cNvSpPr txBox="1"/>
          <p:nvPr/>
        </p:nvSpPr>
        <p:spPr>
          <a:xfrm>
            <a:off x="6063915" y="8305519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5" name="Google Shape;805;p54"/>
          <p:cNvSpPr txBox="1"/>
          <p:nvPr/>
        </p:nvSpPr>
        <p:spPr>
          <a:xfrm>
            <a:off x="3479510" y="8302829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6" name="Google Shape;806;p54"/>
          <p:cNvSpPr txBox="1"/>
          <p:nvPr/>
        </p:nvSpPr>
        <p:spPr>
          <a:xfrm>
            <a:off x="805069" y="8305519"/>
            <a:ext cx="21702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4125" tIns="164125" rIns="164125" bIns="1641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7" name="Google Shape;807;p54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buNone/>
              <a:defRPr sz="2300"/>
            </a:lvl1pPr>
            <a:lvl2pPr lvl="1">
              <a:buNone/>
              <a:defRPr sz="2300"/>
            </a:lvl2pPr>
            <a:lvl3pPr lvl="2">
              <a:buNone/>
              <a:defRPr sz="2300"/>
            </a:lvl3pPr>
            <a:lvl4pPr lvl="3">
              <a:buNone/>
              <a:defRPr sz="2300"/>
            </a:lvl4pPr>
            <a:lvl5pPr lvl="4">
              <a:buNone/>
              <a:defRPr sz="2300"/>
            </a:lvl5pPr>
            <a:lvl6pPr lvl="5">
              <a:buNone/>
              <a:defRPr sz="2300"/>
            </a:lvl6pPr>
            <a:lvl7pPr lvl="6">
              <a:buNone/>
              <a:defRPr sz="2300"/>
            </a:lvl7pPr>
            <a:lvl8pPr lvl="7">
              <a:buNone/>
              <a:defRPr sz="2300"/>
            </a:lvl8pPr>
            <a:lvl9pPr lvl="8">
              <a:buNone/>
              <a:defRPr sz="2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6">
  <p:cSld name="SECTION_TITLE_AND_DESCRIPTION_7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55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810" name="Google Shape;810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3106" y="3815746"/>
            <a:ext cx="3077578" cy="2385389"/>
          </a:xfrm>
          <a:prstGeom prst="rect">
            <a:avLst/>
          </a:prstGeom>
          <a:noFill/>
          <a:ln>
            <a:noFill/>
          </a:ln>
        </p:spPr>
      </p:pic>
      <p:sp>
        <p:nvSpPr>
          <p:cNvPr id="811" name="Google Shape;811;p55"/>
          <p:cNvSpPr txBox="1">
            <a:spLocks noGrp="1"/>
          </p:cNvSpPr>
          <p:nvPr>
            <p:ph type="subTitle" idx="2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 sz="2500"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12" name="Google Shape;812;p55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13" name="Google Shape;813;p55"/>
          <p:cNvSpPr txBox="1">
            <a:spLocks noGrp="1"/>
          </p:cNvSpPr>
          <p:nvPr>
            <p:ph type="body" idx="4"/>
          </p:nvPr>
        </p:nvSpPr>
        <p:spPr>
          <a:xfrm>
            <a:off x="661175" y="7082274"/>
            <a:ext cx="3698700" cy="25464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14" name="Google Shape;814;p55"/>
          <p:cNvSpPr txBox="1">
            <a:spLocks noGrp="1"/>
          </p:cNvSpPr>
          <p:nvPr>
            <p:ph type="subTitle" idx="5"/>
          </p:nvPr>
        </p:nvSpPr>
        <p:spPr>
          <a:xfrm>
            <a:off x="669100" y="6283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55"/>
          <p:cNvSpPr txBox="1">
            <a:spLocks noGrp="1"/>
          </p:cNvSpPr>
          <p:nvPr>
            <p:ph type="body" idx="6"/>
          </p:nvPr>
        </p:nvSpPr>
        <p:spPr>
          <a:xfrm>
            <a:off x="5381612" y="7082274"/>
            <a:ext cx="3698700" cy="25464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16" name="Google Shape;816;p55"/>
          <p:cNvSpPr txBox="1">
            <a:spLocks noGrp="1"/>
          </p:cNvSpPr>
          <p:nvPr>
            <p:ph type="subTitle" idx="7"/>
          </p:nvPr>
        </p:nvSpPr>
        <p:spPr>
          <a:xfrm>
            <a:off x="5389538" y="6283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55"/>
          <p:cNvSpPr txBox="1">
            <a:spLocks noGrp="1"/>
          </p:cNvSpPr>
          <p:nvPr>
            <p:ph type="body" idx="8"/>
          </p:nvPr>
        </p:nvSpPr>
        <p:spPr>
          <a:xfrm>
            <a:off x="10168525" y="7082274"/>
            <a:ext cx="3698700" cy="25464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18" name="Google Shape;818;p55"/>
          <p:cNvSpPr txBox="1">
            <a:spLocks noGrp="1"/>
          </p:cNvSpPr>
          <p:nvPr>
            <p:ph type="subTitle" idx="9"/>
          </p:nvPr>
        </p:nvSpPr>
        <p:spPr>
          <a:xfrm>
            <a:off x="10176450" y="6283455"/>
            <a:ext cx="4042500" cy="7989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55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20" name="Google Shape;820;p55"/>
          <p:cNvSpPr txBox="1">
            <a:spLocks noGrp="1"/>
          </p:cNvSpPr>
          <p:nvPr>
            <p:ph type="subTitle" idx="1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821" name="Google Shape;821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74411" y="3815746"/>
            <a:ext cx="3077578" cy="238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05717" y="3815746"/>
            <a:ext cx="3077578" cy="2385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7022" y="3815746"/>
            <a:ext cx="3077578" cy="23853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1 2 2 1">
  <p:cSld name="BLANK_1_2_2_1"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56"/>
          <p:cNvSpPr/>
          <p:nvPr/>
        </p:nvSpPr>
        <p:spPr>
          <a:xfrm>
            <a:off x="0" y="0"/>
            <a:ext cx="6472500" cy="10440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26" name="Google Shape;826;p56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27" name="Google Shape;827;p56"/>
          <p:cNvSpPr txBox="1">
            <a:spLocks noGrp="1"/>
          </p:cNvSpPr>
          <p:nvPr>
            <p:ph type="subTitle" idx="1"/>
          </p:nvPr>
        </p:nvSpPr>
        <p:spPr>
          <a:xfrm>
            <a:off x="707912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Montserrat SemiBold"/>
              <a:buNone/>
              <a:defRPr sz="4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28" name="Google Shape;828;p56"/>
          <p:cNvSpPr txBox="1">
            <a:spLocks noGrp="1"/>
          </p:cNvSpPr>
          <p:nvPr>
            <p:ph type="subTitle" idx="2"/>
          </p:nvPr>
        </p:nvSpPr>
        <p:spPr>
          <a:xfrm>
            <a:off x="628150" y="1125581"/>
            <a:ext cx="4943400" cy="4252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6100"/>
              <a:buFont typeface="Montserrat SemiBold"/>
              <a:buNone/>
              <a:defRPr sz="61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29" name="Google Shape;829;p56"/>
          <p:cNvSpPr txBox="1">
            <a:spLocks noGrp="1"/>
          </p:cNvSpPr>
          <p:nvPr>
            <p:ph type="subTitle" idx="3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0" name="Google Shape;830;p56"/>
          <p:cNvSpPr txBox="1">
            <a:spLocks noGrp="1"/>
          </p:cNvSpPr>
          <p:nvPr>
            <p:ph type="body" idx="4"/>
          </p:nvPr>
        </p:nvSpPr>
        <p:spPr>
          <a:xfrm>
            <a:off x="7079103" y="2813025"/>
            <a:ext cx="6873000" cy="4252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Char char="●"/>
              <a:defRPr sz="1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42900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Char char="○"/>
              <a:defRPr sz="1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42900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Char char="■"/>
              <a:defRPr sz="1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42900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Char char="●"/>
              <a:defRPr sz="1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42900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Char char="○"/>
              <a:defRPr sz="1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42900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Char char="■"/>
              <a:defRPr sz="1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42900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Char char="●"/>
              <a:defRPr sz="1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42900" rtl="0"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Montserrat Light"/>
              <a:buChar char="○"/>
              <a:defRPr sz="1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42900" rtl="0"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800"/>
              <a:buFont typeface="Montserrat Light"/>
              <a:buChar char="■"/>
              <a:defRPr sz="18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итка 4х4 1 1">
  <p:cSld name="TITLE_AND_TWO_COLUMNS_1_1_1_1_1_2_1_1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57"/>
          <p:cNvSpPr txBox="1">
            <a:spLocks noGrp="1"/>
          </p:cNvSpPr>
          <p:nvPr>
            <p:ph type="title"/>
          </p:nvPr>
        </p:nvSpPr>
        <p:spPr>
          <a:xfrm>
            <a:off x="486555" y="615155"/>
            <a:ext cx="7169700" cy="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675" tIns="0" rIns="92500" bIns="925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200"/>
              <a:buFont typeface="Montserrat"/>
              <a:buNone/>
              <a:defRPr sz="22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5E8AD"/>
              </a:buClr>
              <a:buSzPts val="2200"/>
              <a:buNone/>
              <a:defRPr sz="2200">
                <a:solidFill>
                  <a:srgbClr val="85E8A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5E8AD"/>
              </a:buClr>
              <a:buSzPts val="2200"/>
              <a:buNone/>
              <a:defRPr sz="2200">
                <a:solidFill>
                  <a:srgbClr val="85E8A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5E8AD"/>
              </a:buClr>
              <a:buSzPts val="2200"/>
              <a:buNone/>
              <a:defRPr sz="2200">
                <a:solidFill>
                  <a:srgbClr val="85E8A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5E8AD"/>
              </a:buClr>
              <a:buSzPts val="2200"/>
              <a:buNone/>
              <a:defRPr sz="2200">
                <a:solidFill>
                  <a:srgbClr val="85E8A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5E8AD"/>
              </a:buClr>
              <a:buSzPts val="2200"/>
              <a:buNone/>
              <a:defRPr sz="2200">
                <a:solidFill>
                  <a:srgbClr val="85E8A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5E8AD"/>
              </a:buClr>
              <a:buSzPts val="2200"/>
              <a:buNone/>
              <a:defRPr sz="2200">
                <a:solidFill>
                  <a:srgbClr val="85E8A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5E8AD"/>
              </a:buClr>
              <a:buSzPts val="2200"/>
              <a:buNone/>
              <a:defRPr sz="2200">
                <a:solidFill>
                  <a:srgbClr val="85E8A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5E8AD"/>
              </a:buClr>
              <a:buSzPts val="2200"/>
              <a:buNone/>
              <a:defRPr sz="2200">
                <a:solidFill>
                  <a:srgbClr val="85E8AD"/>
                </a:solidFill>
              </a:defRPr>
            </a:lvl9pPr>
          </a:lstStyle>
          <a:p>
            <a:endParaRPr/>
          </a:p>
        </p:txBody>
      </p:sp>
      <p:sp>
        <p:nvSpPr>
          <p:cNvPr id="833" name="Google Shape;833;p57"/>
          <p:cNvSpPr txBox="1">
            <a:spLocks noGrp="1"/>
          </p:cNvSpPr>
          <p:nvPr>
            <p:ph type="body" idx="1"/>
          </p:nvPr>
        </p:nvSpPr>
        <p:spPr>
          <a:xfrm>
            <a:off x="5336150" y="4242170"/>
            <a:ext cx="4423500" cy="55827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Clr>
                <a:srgbClr val="0290EE"/>
              </a:buClr>
              <a:buSzPts val="3200"/>
              <a:buFont typeface="Montserrat"/>
              <a:buChar char="●"/>
              <a:defRPr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SzPts val="2500"/>
              <a:buChar char="■"/>
              <a:defRPr/>
            </a:lvl9pPr>
          </a:lstStyle>
          <a:p>
            <a:endParaRPr/>
          </a:p>
        </p:txBody>
      </p:sp>
      <p:sp>
        <p:nvSpPr>
          <p:cNvPr id="834" name="Google Shape;834;p57"/>
          <p:cNvSpPr txBox="1">
            <a:spLocks noGrp="1"/>
          </p:cNvSpPr>
          <p:nvPr>
            <p:ph type="body" idx="2"/>
          </p:nvPr>
        </p:nvSpPr>
        <p:spPr>
          <a:xfrm>
            <a:off x="486555" y="4242170"/>
            <a:ext cx="4423500" cy="55827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Clr>
                <a:srgbClr val="0290EE"/>
              </a:buClr>
              <a:buSzPts val="3200"/>
              <a:buFont typeface="Montserrat"/>
              <a:buChar char="●"/>
              <a:defRPr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SzPts val="2500"/>
              <a:buChar char="■"/>
              <a:defRPr/>
            </a:lvl9pPr>
          </a:lstStyle>
          <a:p>
            <a:endParaRPr/>
          </a:p>
        </p:txBody>
      </p:sp>
      <p:sp>
        <p:nvSpPr>
          <p:cNvPr id="835" name="Google Shape;835;p57"/>
          <p:cNvSpPr txBox="1">
            <a:spLocks noGrp="1"/>
          </p:cNvSpPr>
          <p:nvPr>
            <p:ph type="body" idx="3"/>
          </p:nvPr>
        </p:nvSpPr>
        <p:spPr>
          <a:xfrm>
            <a:off x="10210051" y="4242170"/>
            <a:ext cx="4423500" cy="55827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Clr>
                <a:srgbClr val="0290EE"/>
              </a:buClr>
              <a:buSzPts val="3200"/>
              <a:buFont typeface="Montserrat"/>
              <a:buChar char="●"/>
              <a:defRPr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SzPts val="2500"/>
              <a:buChar char="■"/>
              <a:defRPr/>
            </a:lvl9pPr>
          </a:lstStyle>
          <a:p>
            <a:endParaRPr/>
          </a:p>
        </p:txBody>
      </p:sp>
      <p:sp>
        <p:nvSpPr>
          <p:cNvPr id="836" name="Google Shape;836;p57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buNone/>
              <a:defRPr sz="2300"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2300"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2300"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2300"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2300"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2300"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2300"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2300"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2300">
                <a:solidFill>
                  <a:srgbClr val="0290EE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762">
          <p15:clr>
            <a:srgbClr val="FA7B17"/>
          </p15:clr>
        </p15:guide>
        <p15:guide id="2" orient="horz" pos="3288">
          <p15:clr>
            <a:srgbClr val="FA7B17"/>
          </p15:clr>
        </p15:guide>
        <p15:guide id="3" orient="horz" pos="388">
          <p15:clr>
            <a:srgbClr val="FA7B17"/>
          </p15:clr>
        </p15:guide>
        <p15:guide id="4" orient="horz" pos="6189">
          <p15:clr>
            <a:srgbClr val="FA7B17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 2 1">
  <p:cSld name="SECTION_TITLE_AND_DESCRIPTION_3_2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58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39" name="Google Shape;839;p58"/>
          <p:cNvSpPr txBox="1">
            <a:spLocks noGrp="1"/>
          </p:cNvSpPr>
          <p:nvPr>
            <p:ph type="subTitle" idx="2"/>
          </p:nvPr>
        </p:nvSpPr>
        <p:spPr>
          <a:xfrm>
            <a:off x="795100" y="1024789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600"/>
              <a:buFont typeface="Montserrat SemiBold"/>
              <a:buNone/>
              <a:defRPr sz="16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840" name="Google Shape;840;p58"/>
          <p:cNvSpPr txBox="1">
            <a:spLocks noGrp="1"/>
          </p:cNvSpPr>
          <p:nvPr>
            <p:ph type="subTitle" idx="3"/>
          </p:nvPr>
        </p:nvSpPr>
        <p:spPr>
          <a:xfrm>
            <a:off x="8161538" y="1024789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600"/>
              <a:buFont typeface="Montserrat SemiBold"/>
              <a:buNone/>
              <a:defRPr sz="16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841" name="Google Shape;841;p58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42" name="Google Shape;842;p58"/>
          <p:cNvSpPr txBox="1">
            <a:spLocks noGrp="1"/>
          </p:cNvSpPr>
          <p:nvPr>
            <p:ph type="subTitle" idx="4"/>
          </p:nvPr>
        </p:nvSpPr>
        <p:spPr>
          <a:xfrm>
            <a:off x="795100" y="5819455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600"/>
              <a:buFont typeface="Montserrat SemiBold"/>
              <a:buNone/>
              <a:defRPr sz="16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843" name="Google Shape;843;p58"/>
          <p:cNvSpPr txBox="1">
            <a:spLocks noGrp="1"/>
          </p:cNvSpPr>
          <p:nvPr>
            <p:ph type="subTitle" idx="5"/>
          </p:nvPr>
        </p:nvSpPr>
        <p:spPr>
          <a:xfrm>
            <a:off x="8161538" y="5819455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600"/>
              <a:buFont typeface="Montserrat SemiBold"/>
              <a:buNone/>
              <a:defRPr sz="16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4">
  <p:cSld name="SECTION_TITLE_AND_DESCRIPTION_1_4">
    <p:bg>
      <p:bgPr>
        <a:solidFill>
          <a:srgbClr val="102B3A"/>
        </a:solidFill>
        <a:effectLst/>
      </p:bgPr>
    </p:bg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59"/>
          <p:cNvSpPr/>
          <p:nvPr/>
        </p:nvSpPr>
        <p:spPr>
          <a:xfrm>
            <a:off x="83" y="0"/>
            <a:ext cx="15120000" cy="105045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46" name="Google Shape;846;p59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  <a:defRPr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47" name="Google Shape;847;p59"/>
          <p:cNvSpPr txBox="1">
            <a:spLocks noGrp="1"/>
          </p:cNvSpPr>
          <p:nvPr>
            <p:ph type="subTitle" idx="2"/>
          </p:nvPr>
        </p:nvSpPr>
        <p:spPr>
          <a:xfrm>
            <a:off x="66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 sz="25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Font typeface="Montserrat SemiBold"/>
              <a:buNone/>
              <a:defRPr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848" name="Google Shape;848;p59"/>
          <p:cNvSpPr txBox="1">
            <a:spLocks noGrp="1"/>
          </p:cNvSpPr>
          <p:nvPr>
            <p:ph type="body" idx="3"/>
          </p:nvPr>
        </p:nvSpPr>
        <p:spPr>
          <a:xfrm>
            <a:off x="740225" y="4332742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49" name="Google Shape;849;p59"/>
          <p:cNvSpPr txBox="1">
            <a:spLocks noGrp="1"/>
          </p:cNvSpPr>
          <p:nvPr>
            <p:ph type="subTitle" idx="4"/>
          </p:nvPr>
        </p:nvSpPr>
        <p:spPr>
          <a:xfrm>
            <a:off x="746966" y="3469332"/>
            <a:ext cx="3438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SemiBold"/>
              <a:buNone/>
              <a:defRPr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50" name="Google Shape;850;p59"/>
          <p:cNvSpPr txBox="1">
            <a:spLocks noGrp="1"/>
          </p:cNvSpPr>
          <p:nvPr>
            <p:ph type="body" idx="5"/>
          </p:nvPr>
        </p:nvSpPr>
        <p:spPr>
          <a:xfrm>
            <a:off x="4335800" y="4332742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51" name="Google Shape;851;p59"/>
          <p:cNvSpPr txBox="1">
            <a:spLocks noGrp="1"/>
          </p:cNvSpPr>
          <p:nvPr>
            <p:ph type="subTitle" idx="6"/>
          </p:nvPr>
        </p:nvSpPr>
        <p:spPr>
          <a:xfrm>
            <a:off x="4343035" y="3469332"/>
            <a:ext cx="3691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SemiBold"/>
              <a:buNone/>
              <a:defRPr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52" name="Google Shape;852;p59"/>
          <p:cNvSpPr txBox="1">
            <a:spLocks noGrp="1"/>
          </p:cNvSpPr>
          <p:nvPr>
            <p:ph type="body" idx="7"/>
          </p:nvPr>
        </p:nvSpPr>
        <p:spPr>
          <a:xfrm>
            <a:off x="7813300" y="4332742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53" name="Google Shape;853;p59"/>
          <p:cNvSpPr txBox="1">
            <a:spLocks noGrp="1"/>
          </p:cNvSpPr>
          <p:nvPr>
            <p:ph type="subTitle" idx="8"/>
          </p:nvPr>
        </p:nvSpPr>
        <p:spPr>
          <a:xfrm>
            <a:off x="7821225" y="3469332"/>
            <a:ext cx="40425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SemiBold"/>
              <a:buNone/>
              <a:defRPr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54" name="Google Shape;854;p59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855" name="Google Shape;855;p59"/>
          <p:cNvSpPr txBox="1">
            <a:spLocks noGrp="1"/>
          </p:cNvSpPr>
          <p:nvPr>
            <p:ph type="body" idx="9"/>
          </p:nvPr>
        </p:nvSpPr>
        <p:spPr>
          <a:xfrm>
            <a:off x="740225" y="8389275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56" name="Google Shape;856;p59"/>
          <p:cNvSpPr txBox="1">
            <a:spLocks noGrp="1"/>
          </p:cNvSpPr>
          <p:nvPr>
            <p:ph type="subTitle" idx="13"/>
          </p:nvPr>
        </p:nvSpPr>
        <p:spPr>
          <a:xfrm>
            <a:off x="746966" y="7525866"/>
            <a:ext cx="34383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SemiBold"/>
              <a:buNone/>
              <a:defRPr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57" name="Google Shape;857;p59"/>
          <p:cNvSpPr txBox="1">
            <a:spLocks noGrp="1"/>
          </p:cNvSpPr>
          <p:nvPr>
            <p:ph type="body" idx="14"/>
          </p:nvPr>
        </p:nvSpPr>
        <p:spPr>
          <a:xfrm>
            <a:off x="4335800" y="8389275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58" name="Google Shape;858;p59"/>
          <p:cNvSpPr txBox="1">
            <a:spLocks noGrp="1"/>
          </p:cNvSpPr>
          <p:nvPr>
            <p:ph type="subTitle" idx="15"/>
          </p:nvPr>
        </p:nvSpPr>
        <p:spPr>
          <a:xfrm>
            <a:off x="4343035" y="7525866"/>
            <a:ext cx="3691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SemiBold"/>
              <a:buNone/>
              <a:defRPr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59" name="Google Shape;859;p59"/>
          <p:cNvSpPr txBox="1">
            <a:spLocks noGrp="1"/>
          </p:cNvSpPr>
          <p:nvPr>
            <p:ph type="body" idx="16"/>
          </p:nvPr>
        </p:nvSpPr>
        <p:spPr>
          <a:xfrm>
            <a:off x="7813300" y="8389275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60" name="Google Shape;860;p59"/>
          <p:cNvSpPr txBox="1">
            <a:spLocks noGrp="1"/>
          </p:cNvSpPr>
          <p:nvPr>
            <p:ph type="subTitle" idx="17"/>
          </p:nvPr>
        </p:nvSpPr>
        <p:spPr>
          <a:xfrm>
            <a:off x="7821225" y="7525866"/>
            <a:ext cx="40425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SemiBold"/>
              <a:buNone/>
              <a:defRPr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861" name="Google Shape;86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8300" y="1648386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Google Shape;862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61806" y="1648386"/>
            <a:ext cx="2933263" cy="1824534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59"/>
          <p:cNvSpPr txBox="1">
            <a:spLocks noGrp="1"/>
          </p:cNvSpPr>
          <p:nvPr>
            <p:ph type="body" idx="18"/>
          </p:nvPr>
        </p:nvSpPr>
        <p:spPr>
          <a:xfrm>
            <a:off x="11341300" y="4332742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64" name="Google Shape;864;p59"/>
          <p:cNvSpPr txBox="1">
            <a:spLocks noGrp="1"/>
          </p:cNvSpPr>
          <p:nvPr>
            <p:ph type="subTitle" idx="19"/>
          </p:nvPr>
        </p:nvSpPr>
        <p:spPr>
          <a:xfrm>
            <a:off x="11349225" y="3469332"/>
            <a:ext cx="40425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SemiBold"/>
              <a:buNone/>
              <a:defRPr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65" name="Google Shape;865;p59"/>
          <p:cNvSpPr txBox="1">
            <a:spLocks noGrp="1"/>
          </p:cNvSpPr>
          <p:nvPr>
            <p:ph type="body" idx="20"/>
          </p:nvPr>
        </p:nvSpPr>
        <p:spPr>
          <a:xfrm>
            <a:off x="11341300" y="8389275"/>
            <a:ext cx="2933100" cy="1441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●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750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Montserrat Light"/>
              <a:buChar char="○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750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400"/>
              <a:buFont typeface="Montserrat Light"/>
              <a:buChar char="■"/>
              <a:defRPr sz="14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866" name="Google Shape;866;p59"/>
          <p:cNvSpPr txBox="1">
            <a:spLocks noGrp="1"/>
          </p:cNvSpPr>
          <p:nvPr>
            <p:ph type="subTitle" idx="21"/>
          </p:nvPr>
        </p:nvSpPr>
        <p:spPr>
          <a:xfrm>
            <a:off x="11349225" y="7525866"/>
            <a:ext cx="40425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ontserrat SemiBold"/>
              <a:buNone/>
              <a:defRPr sz="18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3100"/>
              <a:buFont typeface="Montserrat"/>
              <a:buNone/>
              <a:defRPr sz="3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ш макет 1">
  <p:cSld name="CUSTOM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0"/>
          <p:cNvSpPr/>
          <p:nvPr/>
        </p:nvSpPr>
        <p:spPr>
          <a:xfrm>
            <a:off x="83" y="0"/>
            <a:ext cx="15120000" cy="105045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869" name="Google Shape;869;p60"/>
          <p:cNvSpPr txBox="1">
            <a:spLocks noGrp="1"/>
          </p:cNvSpPr>
          <p:nvPr>
            <p:ph type="title"/>
          </p:nvPr>
        </p:nvSpPr>
        <p:spPr>
          <a:xfrm>
            <a:off x="515409" y="903288"/>
            <a:ext cx="14089200" cy="1162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70" name="Google Shape;870;p60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  <a:defRPr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871" name="Google Shape;871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156" y="2224784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156" y="4916532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156" y="7608280"/>
            <a:ext cx="2933263" cy="1824534"/>
          </a:xfrm>
          <a:prstGeom prst="rect">
            <a:avLst/>
          </a:prstGeom>
          <a:noFill/>
          <a:ln>
            <a:noFill/>
          </a:ln>
        </p:spPr>
      </p:pic>
      <p:sp>
        <p:nvSpPr>
          <p:cNvPr id="874" name="Google Shape;874;p60"/>
          <p:cNvSpPr txBox="1">
            <a:spLocks noGrp="1"/>
          </p:cNvSpPr>
          <p:nvPr>
            <p:ph type="subTitle" idx="2"/>
          </p:nvPr>
        </p:nvSpPr>
        <p:spPr>
          <a:xfrm>
            <a:off x="673033" y="4092425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75" name="Google Shape;875;p60"/>
          <p:cNvSpPr txBox="1">
            <a:spLocks noGrp="1"/>
          </p:cNvSpPr>
          <p:nvPr>
            <p:ph type="subTitle" idx="3"/>
          </p:nvPr>
        </p:nvSpPr>
        <p:spPr>
          <a:xfrm>
            <a:off x="673033" y="9432840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76" name="Google Shape;876;p60"/>
          <p:cNvSpPr txBox="1">
            <a:spLocks noGrp="1"/>
          </p:cNvSpPr>
          <p:nvPr>
            <p:ph type="subTitle" idx="4"/>
          </p:nvPr>
        </p:nvSpPr>
        <p:spPr>
          <a:xfrm>
            <a:off x="661190" y="6762633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877" name="Google Shape;877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74896" y="2224784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Google Shape;87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74896" y="4916532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74896" y="7608280"/>
            <a:ext cx="2933263" cy="1824534"/>
          </a:xfrm>
          <a:prstGeom prst="rect">
            <a:avLst/>
          </a:prstGeom>
          <a:noFill/>
          <a:ln>
            <a:noFill/>
          </a:ln>
        </p:spPr>
      </p:pic>
      <p:sp>
        <p:nvSpPr>
          <p:cNvPr id="880" name="Google Shape;880;p60"/>
          <p:cNvSpPr txBox="1">
            <a:spLocks noGrp="1"/>
          </p:cNvSpPr>
          <p:nvPr>
            <p:ph type="subTitle" idx="5"/>
          </p:nvPr>
        </p:nvSpPr>
        <p:spPr>
          <a:xfrm>
            <a:off x="4086774" y="4092425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1" name="Google Shape;881;p60"/>
          <p:cNvSpPr txBox="1">
            <a:spLocks noGrp="1"/>
          </p:cNvSpPr>
          <p:nvPr>
            <p:ph type="subTitle" idx="6"/>
          </p:nvPr>
        </p:nvSpPr>
        <p:spPr>
          <a:xfrm>
            <a:off x="4074930" y="6762633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882" name="Google Shape;88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6932" y="2224784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6932" y="4916532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66932" y="7608280"/>
            <a:ext cx="2933263" cy="1824534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p60"/>
          <p:cNvSpPr txBox="1">
            <a:spLocks noGrp="1"/>
          </p:cNvSpPr>
          <p:nvPr>
            <p:ph type="subTitle" idx="7"/>
          </p:nvPr>
        </p:nvSpPr>
        <p:spPr>
          <a:xfrm>
            <a:off x="7578809" y="4092425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6" name="Google Shape;886;p60"/>
          <p:cNvSpPr txBox="1">
            <a:spLocks noGrp="1"/>
          </p:cNvSpPr>
          <p:nvPr>
            <p:ph type="subTitle" idx="8"/>
          </p:nvPr>
        </p:nvSpPr>
        <p:spPr>
          <a:xfrm>
            <a:off x="7566966" y="6762633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887" name="Google Shape;887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70831" y="2224784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Google Shape;888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70831" y="4916532"/>
            <a:ext cx="2933263" cy="18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Google Shape;889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070831" y="7608280"/>
            <a:ext cx="2933263" cy="1824534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60"/>
          <p:cNvSpPr txBox="1">
            <a:spLocks noGrp="1"/>
          </p:cNvSpPr>
          <p:nvPr>
            <p:ph type="subTitle" idx="9"/>
          </p:nvPr>
        </p:nvSpPr>
        <p:spPr>
          <a:xfrm>
            <a:off x="11082709" y="4092425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1" name="Google Shape;891;p60"/>
          <p:cNvSpPr txBox="1">
            <a:spLocks noGrp="1"/>
          </p:cNvSpPr>
          <p:nvPr>
            <p:ph type="subTitle" idx="13"/>
          </p:nvPr>
        </p:nvSpPr>
        <p:spPr>
          <a:xfrm>
            <a:off x="11070865" y="6762633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2" name="Google Shape;892;p60"/>
          <p:cNvSpPr txBox="1">
            <a:spLocks noGrp="1"/>
          </p:cNvSpPr>
          <p:nvPr>
            <p:ph type="subTitle" idx="14"/>
          </p:nvPr>
        </p:nvSpPr>
        <p:spPr>
          <a:xfrm>
            <a:off x="4086774" y="9432891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3" name="Google Shape;893;p60"/>
          <p:cNvSpPr txBox="1">
            <a:spLocks noGrp="1"/>
          </p:cNvSpPr>
          <p:nvPr>
            <p:ph type="subTitle" idx="15"/>
          </p:nvPr>
        </p:nvSpPr>
        <p:spPr>
          <a:xfrm>
            <a:off x="7578809" y="9432891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4" name="Google Shape;894;p60"/>
          <p:cNvSpPr txBox="1">
            <a:spLocks noGrp="1"/>
          </p:cNvSpPr>
          <p:nvPr>
            <p:ph type="subTitle" idx="16"/>
          </p:nvPr>
        </p:nvSpPr>
        <p:spPr>
          <a:xfrm>
            <a:off x="11070844" y="9432891"/>
            <a:ext cx="2933100" cy="587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ontserrat"/>
              <a:buNone/>
              <a:defRPr sz="16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95" name="Google Shape;895;p60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buNone/>
              <a:defRPr sz="2300"/>
            </a:lvl1pPr>
            <a:lvl2pPr lvl="1">
              <a:buNone/>
              <a:defRPr sz="2300"/>
            </a:lvl2pPr>
            <a:lvl3pPr lvl="2">
              <a:buNone/>
              <a:defRPr sz="2300"/>
            </a:lvl3pPr>
            <a:lvl4pPr lvl="3">
              <a:buNone/>
              <a:defRPr sz="2300"/>
            </a:lvl4pPr>
            <a:lvl5pPr lvl="4">
              <a:buNone/>
              <a:defRPr sz="2300"/>
            </a:lvl5pPr>
            <a:lvl6pPr lvl="5">
              <a:buNone/>
              <a:defRPr sz="2300"/>
            </a:lvl6pPr>
            <a:lvl7pPr lvl="6">
              <a:buNone/>
              <a:defRPr sz="2300"/>
            </a:lvl7pPr>
            <a:lvl8pPr lvl="7">
              <a:buNone/>
              <a:defRPr sz="2300"/>
            </a:lvl8pPr>
            <a:lvl9pPr lvl="8">
              <a:buNone/>
              <a:defRPr sz="2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столбца - 4 фото | текст ">
  <p:cSld name="TITLE_AND_TWO_COLUMNS_1_1"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61"/>
          <p:cNvSpPr txBox="1"/>
          <p:nvPr/>
        </p:nvSpPr>
        <p:spPr>
          <a:xfrm>
            <a:off x="4276625" y="7824788"/>
            <a:ext cx="3042900" cy="22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500" tIns="92500" rIns="92500" bIns="92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98" name="Google Shape;898;p61"/>
          <p:cNvSpPr/>
          <p:nvPr/>
        </p:nvSpPr>
        <p:spPr>
          <a:xfrm>
            <a:off x="6325" y="-16492"/>
            <a:ext cx="15120000" cy="105360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164125" tIns="164125" rIns="164125" bIns="164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61"/>
          <p:cNvSpPr txBox="1">
            <a:spLocks noGrp="1"/>
          </p:cNvSpPr>
          <p:nvPr>
            <p:ph type="title"/>
          </p:nvPr>
        </p:nvSpPr>
        <p:spPr>
          <a:xfrm>
            <a:off x="576921" y="957939"/>
            <a:ext cx="8794200" cy="959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Montserrat SemiBold"/>
              <a:buNone/>
              <a:defRPr sz="360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61"/>
          <p:cNvSpPr txBox="1">
            <a:spLocks noGrp="1"/>
          </p:cNvSpPr>
          <p:nvPr>
            <p:ph type="subTitle" idx="1"/>
          </p:nvPr>
        </p:nvSpPr>
        <p:spPr>
          <a:xfrm>
            <a:off x="587339" y="303244"/>
            <a:ext cx="6102600" cy="654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2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61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buNone/>
              <a:defRPr sz="2300"/>
            </a:lvl1pPr>
            <a:lvl2pPr lvl="1">
              <a:buNone/>
              <a:defRPr sz="2300"/>
            </a:lvl2pPr>
            <a:lvl3pPr lvl="2">
              <a:buNone/>
              <a:defRPr sz="2300"/>
            </a:lvl3pPr>
            <a:lvl4pPr lvl="3">
              <a:buNone/>
              <a:defRPr sz="2300"/>
            </a:lvl4pPr>
            <a:lvl5pPr lvl="4">
              <a:buNone/>
              <a:defRPr sz="2300"/>
            </a:lvl5pPr>
            <a:lvl6pPr lvl="5">
              <a:buNone/>
              <a:defRPr sz="2300"/>
            </a:lvl6pPr>
            <a:lvl7pPr lvl="6">
              <a:buNone/>
              <a:defRPr sz="2300"/>
            </a:lvl7pPr>
            <a:lvl8pPr lvl="7">
              <a:buNone/>
              <a:defRPr sz="2300"/>
            </a:lvl8pPr>
            <a:lvl9pPr lvl="8">
              <a:buNone/>
              <a:defRPr sz="2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762">
          <p15:clr>
            <a:srgbClr val="FA7B17"/>
          </p15:clr>
        </p15:guide>
        <p15:guide id="2" orient="horz" pos="3288">
          <p15:clr>
            <a:srgbClr val="FA7B17"/>
          </p15:clr>
        </p15:guide>
        <p15:guide id="3" orient="horz" pos="388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49" name="Google Shape;4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7175" y="7022159"/>
            <a:ext cx="4100270" cy="261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87175" y="4054947"/>
            <a:ext cx="4100270" cy="2617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765949"/>
            <a:ext cx="6949749" cy="403405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>
          <a:xfrm>
            <a:off x="2143850" y="6240004"/>
            <a:ext cx="3698700" cy="3400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3"/>
          </p:nvPr>
        </p:nvSpPr>
        <p:spPr>
          <a:xfrm>
            <a:off x="6085360" y="6240004"/>
            <a:ext cx="3698700" cy="3400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ubTitle" idx="4"/>
          </p:nvPr>
        </p:nvSpPr>
        <p:spPr>
          <a:xfrm>
            <a:off x="5227775" y="1018881"/>
            <a:ext cx="4363800" cy="2500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ubTitle" idx="5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ubTitle" idx="6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 2">
  <p:cSld name="SECTION_TITLE_AND_DESCRIPTION_3_2_2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62"/>
          <p:cNvSpPr/>
          <p:nvPr/>
        </p:nvSpPr>
        <p:spPr>
          <a:xfrm>
            <a:off x="-1530" y="2054154"/>
            <a:ext cx="8872500" cy="7521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64125" tIns="164125" rIns="164125" bIns="164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62"/>
          <p:cNvSpPr txBox="1">
            <a:spLocks noGrp="1"/>
          </p:cNvSpPr>
          <p:nvPr>
            <p:ph type="subTitle" idx="1"/>
          </p:nvPr>
        </p:nvSpPr>
        <p:spPr>
          <a:xfrm>
            <a:off x="204667" y="87634"/>
            <a:ext cx="8794200" cy="365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800"/>
              <a:buFont typeface="Montserrat Light"/>
              <a:buNone/>
              <a:defRPr sz="18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None/>
              <a:defRPr>
                <a:solidFill>
                  <a:srgbClr val="102B3A"/>
                </a:solidFill>
              </a:defRPr>
            </a:lvl2pPr>
            <a:lvl3pPr lvl="2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None/>
              <a:defRPr>
                <a:solidFill>
                  <a:srgbClr val="102B3A"/>
                </a:solidFill>
              </a:defRPr>
            </a:lvl3pPr>
            <a:lvl4pPr lvl="3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None/>
              <a:defRPr>
                <a:solidFill>
                  <a:srgbClr val="102B3A"/>
                </a:solidFill>
              </a:defRPr>
            </a:lvl4pPr>
            <a:lvl5pPr lvl="4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None/>
              <a:defRPr>
                <a:solidFill>
                  <a:srgbClr val="102B3A"/>
                </a:solidFill>
              </a:defRPr>
            </a:lvl5pPr>
            <a:lvl6pPr lvl="5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None/>
              <a:defRPr>
                <a:solidFill>
                  <a:srgbClr val="102B3A"/>
                </a:solidFill>
              </a:defRPr>
            </a:lvl6pPr>
            <a:lvl7pPr lvl="6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None/>
              <a:defRPr>
                <a:solidFill>
                  <a:srgbClr val="102B3A"/>
                </a:solidFill>
              </a:defRPr>
            </a:lvl7pPr>
            <a:lvl8pPr lvl="7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None/>
              <a:defRPr>
                <a:solidFill>
                  <a:srgbClr val="102B3A"/>
                </a:solidFill>
              </a:defRPr>
            </a:lvl8pPr>
            <a:lvl9pPr lvl="8" rtl="0"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None/>
              <a:defRPr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905" name="Google Shape;905;p62"/>
          <p:cNvSpPr txBox="1">
            <a:spLocks noGrp="1"/>
          </p:cNvSpPr>
          <p:nvPr>
            <p:ph type="title"/>
          </p:nvPr>
        </p:nvSpPr>
        <p:spPr>
          <a:xfrm>
            <a:off x="151258" y="493939"/>
            <a:ext cx="9542400" cy="837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600"/>
              <a:buFont typeface="Montserrat SemiBold"/>
              <a:buNone/>
              <a:defRPr sz="36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906" name="Google Shape;906;p62"/>
          <p:cNvSpPr txBox="1">
            <a:spLocks noGrp="1"/>
          </p:cNvSpPr>
          <p:nvPr>
            <p:ph type="body" idx="2"/>
          </p:nvPr>
        </p:nvSpPr>
        <p:spPr>
          <a:xfrm>
            <a:off x="9693567" y="1993262"/>
            <a:ext cx="5036100" cy="7627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8735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●"/>
              <a:defRPr sz="25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○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■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●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○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■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●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○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"/>
              <a:buChar char="■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07" name="Google Shape;907;p62"/>
          <p:cNvSpPr txBox="1">
            <a:spLocks noGrp="1"/>
          </p:cNvSpPr>
          <p:nvPr>
            <p:ph type="body" idx="3"/>
          </p:nvPr>
        </p:nvSpPr>
        <p:spPr>
          <a:xfrm>
            <a:off x="341250" y="9849648"/>
            <a:ext cx="8529900" cy="365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400"/>
              <a:buFont typeface="Montserrat Light"/>
              <a:buChar char="●"/>
              <a:defRPr sz="14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○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■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●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○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■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●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○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Light"/>
              <a:buChar char="■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08" name="Google Shape;908;p62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 2 2">
  <p:cSld name="SECTION_TITLE_AND_DESCRIPTION_3_2_2_1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63"/>
          <p:cNvSpPr txBox="1">
            <a:spLocks noGrp="1"/>
          </p:cNvSpPr>
          <p:nvPr>
            <p:ph type="title"/>
          </p:nvPr>
        </p:nvSpPr>
        <p:spPr>
          <a:xfrm>
            <a:off x="151258" y="196323"/>
            <a:ext cx="9542400" cy="837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911" name="Google Shape;911;p63"/>
          <p:cNvSpPr txBox="1">
            <a:spLocks noGrp="1"/>
          </p:cNvSpPr>
          <p:nvPr>
            <p:ph type="body" idx="1"/>
          </p:nvPr>
        </p:nvSpPr>
        <p:spPr>
          <a:xfrm>
            <a:off x="9693567" y="1993262"/>
            <a:ext cx="5036100" cy="7627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8735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●"/>
              <a:defRPr sz="25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○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■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●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○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■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●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○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"/>
              <a:buChar char="■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12" name="Google Shape;912;p63"/>
          <p:cNvSpPr txBox="1">
            <a:spLocks noGrp="1"/>
          </p:cNvSpPr>
          <p:nvPr>
            <p:ph type="body" idx="2"/>
          </p:nvPr>
        </p:nvSpPr>
        <p:spPr>
          <a:xfrm>
            <a:off x="341250" y="9849648"/>
            <a:ext cx="8529900" cy="365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400"/>
              <a:buFont typeface="Montserrat Light"/>
              <a:buChar char="●"/>
              <a:defRPr sz="14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○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■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●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○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■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●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○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Light"/>
              <a:buChar char="■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13" name="Google Shape;913;p63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 2 2 2">
  <p:cSld name="SECTION_TITLE_AND_DESCRIPTION_3_2_2_1_2"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64"/>
          <p:cNvSpPr txBox="1">
            <a:spLocks noGrp="1"/>
          </p:cNvSpPr>
          <p:nvPr>
            <p:ph type="title"/>
          </p:nvPr>
        </p:nvSpPr>
        <p:spPr>
          <a:xfrm>
            <a:off x="8218925" y="196311"/>
            <a:ext cx="6766800" cy="837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800"/>
              <a:buFont typeface="Montserrat SemiBold"/>
              <a:buNone/>
              <a:defRPr sz="28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000"/>
              <a:buNone/>
              <a:defRPr sz="3000">
                <a:solidFill>
                  <a:srgbClr val="102B3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000"/>
              <a:buNone/>
              <a:defRPr sz="3000">
                <a:solidFill>
                  <a:srgbClr val="102B3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000"/>
              <a:buNone/>
              <a:defRPr sz="3000">
                <a:solidFill>
                  <a:srgbClr val="102B3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000"/>
              <a:buNone/>
              <a:defRPr sz="3000">
                <a:solidFill>
                  <a:srgbClr val="102B3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000"/>
              <a:buNone/>
              <a:defRPr sz="3000">
                <a:solidFill>
                  <a:srgbClr val="102B3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000"/>
              <a:buNone/>
              <a:defRPr sz="3000">
                <a:solidFill>
                  <a:srgbClr val="102B3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000"/>
              <a:buNone/>
              <a:defRPr sz="3000">
                <a:solidFill>
                  <a:srgbClr val="102B3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000"/>
              <a:buNone/>
              <a:defRPr sz="3000"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916" name="Google Shape;916;p64"/>
          <p:cNvSpPr txBox="1">
            <a:spLocks noGrp="1"/>
          </p:cNvSpPr>
          <p:nvPr>
            <p:ph type="body" idx="1"/>
          </p:nvPr>
        </p:nvSpPr>
        <p:spPr>
          <a:xfrm>
            <a:off x="9693567" y="1993262"/>
            <a:ext cx="5036100" cy="76278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8735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●"/>
              <a:defRPr sz="25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○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■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●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○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■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●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"/>
              <a:buChar char="○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"/>
              <a:buChar char="■"/>
              <a:defRPr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17" name="Google Shape;917;p64"/>
          <p:cNvSpPr txBox="1">
            <a:spLocks noGrp="1"/>
          </p:cNvSpPr>
          <p:nvPr>
            <p:ph type="body" idx="2"/>
          </p:nvPr>
        </p:nvSpPr>
        <p:spPr>
          <a:xfrm>
            <a:off x="341250" y="9849648"/>
            <a:ext cx="8529900" cy="365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400"/>
              <a:buFont typeface="Montserrat Light"/>
              <a:buChar char="●"/>
              <a:defRPr sz="1400"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○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■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●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○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■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●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Light"/>
              <a:buChar char="○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Light"/>
              <a:buChar char="■"/>
              <a:defRPr>
                <a:solidFill>
                  <a:srgbClr val="102B3A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18" name="Google Shape;918;p64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 2 2 1">
  <p:cSld name="SECTION_TITLE_AND_DESCRIPTION_3_2_2_1_1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65"/>
          <p:cNvSpPr txBox="1">
            <a:spLocks noGrp="1"/>
          </p:cNvSpPr>
          <p:nvPr>
            <p:ph type="title"/>
          </p:nvPr>
        </p:nvSpPr>
        <p:spPr>
          <a:xfrm>
            <a:off x="151258" y="196323"/>
            <a:ext cx="9542400" cy="8373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3200"/>
              <a:buFont typeface="Montserrat SemiBold"/>
              <a:buNone/>
              <a:defRPr sz="32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5000"/>
              <a:buNone/>
              <a:defRPr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921" name="Google Shape;921;p65"/>
          <p:cNvSpPr txBox="1">
            <a:spLocks noGrp="1"/>
          </p:cNvSpPr>
          <p:nvPr>
            <p:ph type="sldNum" idx="12"/>
          </p:nvPr>
        </p:nvSpPr>
        <p:spPr>
          <a:xfrm>
            <a:off x="14149013" y="9640992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2300">
                <a:solidFill>
                  <a:srgbClr val="102B3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3 3 1">
  <p:cSld name="SECTION_TITLE_AND_DESCRIPTION_3_3_1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66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924" name="Google Shape;924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169" y="3389321"/>
            <a:ext cx="4042552" cy="281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16843" y="3389323"/>
            <a:ext cx="4042543" cy="2813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2466" y="3389321"/>
            <a:ext cx="4042552" cy="2813892"/>
          </a:xfrm>
          <a:prstGeom prst="rect">
            <a:avLst/>
          </a:prstGeom>
          <a:noFill/>
          <a:ln>
            <a:noFill/>
          </a:ln>
        </p:spPr>
      </p:pic>
      <p:sp>
        <p:nvSpPr>
          <p:cNvPr id="927" name="Google Shape;927;p66"/>
          <p:cNvSpPr txBox="1">
            <a:spLocks noGrp="1"/>
          </p:cNvSpPr>
          <p:nvPr>
            <p:ph type="body" idx="2"/>
          </p:nvPr>
        </p:nvSpPr>
        <p:spPr>
          <a:xfrm>
            <a:off x="661169" y="6154292"/>
            <a:ext cx="4042500" cy="14226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28" name="Google Shape;928;p66"/>
          <p:cNvSpPr txBox="1">
            <a:spLocks noGrp="1"/>
          </p:cNvSpPr>
          <p:nvPr>
            <p:ph type="subTitle" idx="3"/>
          </p:nvPr>
        </p:nvSpPr>
        <p:spPr>
          <a:xfrm>
            <a:off x="669100" y="2726122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600"/>
              <a:buFont typeface="Montserrat SemiBold"/>
              <a:buNone/>
              <a:defRPr sz="16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66"/>
          <p:cNvSpPr txBox="1">
            <a:spLocks noGrp="1"/>
          </p:cNvSpPr>
          <p:nvPr>
            <p:ph type="body" idx="4"/>
          </p:nvPr>
        </p:nvSpPr>
        <p:spPr>
          <a:xfrm>
            <a:off x="5417133" y="6154292"/>
            <a:ext cx="4005300" cy="14226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30" name="Google Shape;930;p66"/>
          <p:cNvSpPr txBox="1">
            <a:spLocks noGrp="1"/>
          </p:cNvSpPr>
          <p:nvPr>
            <p:ph type="subTitle" idx="5"/>
          </p:nvPr>
        </p:nvSpPr>
        <p:spPr>
          <a:xfrm>
            <a:off x="5389538" y="2726122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600"/>
              <a:buFont typeface="Montserrat SemiBold"/>
              <a:buNone/>
              <a:defRPr sz="16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66"/>
          <p:cNvSpPr txBox="1">
            <a:spLocks noGrp="1"/>
          </p:cNvSpPr>
          <p:nvPr>
            <p:ph type="body" idx="6"/>
          </p:nvPr>
        </p:nvSpPr>
        <p:spPr>
          <a:xfrm>
            <a:off x="10168506" y="6154292"/>
            <a:ext cx="4042500" cy="1422600"/>
          </a:xfrm>
          <a:prstGeom prst="rect">
            <a:avLst/>
          </a:prstGeom>
        </p:spPr>
        <p:txBody>
          <a:bodyPr spcFirstLastPara="1" wrap="square" lIns="0" tIns="164125" rIns="164125" bIns="1641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●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 Light"/>
              <a:buChar char="○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rtl="0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  <a:buClr>
                <a:srgbClr val="000000"/>
              </a:buClr>
              <a:buSzPts val="1100"/>
              <a:buFont typeface="Montserrat Light"/>
              <a:buChar char="■"/>
              <a:defRPr sz="11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32" name="Google Shape;932;p66"/>
          <p:cNvSpPr txBox="1">
            <a:spLocks noGrp="1"/>
          </p:cNvSpPr>
          <p:nvPr>
            <p:ph type="subTitle" idx="7"/>
          </p:nvPr>
        </p:nvSpPr>
        <p:spPr>
          <a:xfrm>
            <a:off x="10176450" y="2726122"/>
            <a:ext cx="4042500" cy="798900"/>
          </a:xfrm>
          <a:prstGeom prst="rect">
            <a:avLst/>
          </a:prstGeom>
        </p:spPr>
        <p:txBody>
          <a:bodyPr spcFirstLastPara="1" wrap="square" lIns="0" tIns="0" rIns="164125" bIns="1641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1600"/>
              <a:buFont typeface="Montserrat SemiBold"/>
              <a:buNone/>
              <a:defRPr sz="16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900"/>
              <a:buNone/>
              <a:defRPr sz="2900">
                <a:solidFill>
                  <a:srgbClr val="102B3A"/>
                </a:solidFill>
              </a:defRPr>
            </a:lvl9pPr>
          </a:lstStyle>
          <a:p>
            <a:endParaRPr/>
          </a:p>
        </p:txBody>
      </p:sp>
      <p:sp>
        <p:nvSpPr>
          <p:cNvPr id="933" name="Google Shape;933;p66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3">
  <p:cSld name="TITLE_AND_BODY_3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67"/>
          <p:cNvSpPr txBox="1">
            <a:spLocks noGrp="1"/>
          </p:cNvSpPr>
          <p:nvPr>
            <p:ph type="title"/>
          </p:nvPr>
        </p:nvSpPr>
        <p:spPr>
          <a:xfrm>
            <a:off x="515400" y="456869"/>
            <a:ext cx="14089200" cy="79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936" name="Google Shape;936;p67"/>
          <p:cNvSpPr txBox="1">
            <a:spLocks noGrp="1"/>
          </p:cNvSpPr>
          <p:nvPr>
            <p:ph type="body" idx="1"/>
          </p:nvPr>
        </p:nvSpPr>
        <p:spPr>
          <a:xfrm>
            <a:off x="515409" y="2339232"/>
            <a:ext cx="14089200" cy="69345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SzPts val="2500"/>
              <a:buChar char="■"/>
              <a:defRPr/>
            </a:lvl9pPr>
          </a:lstStyle>
          <a:p>
            <a:endParaRPr/>
          </a:p>
        </p:txBody>
      </p:sp>
      <p:sp>
        <p:nvSpPr>
          <p:cNvPr id="937" name="Google Shape;937;p67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3_2"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68"/>
          <p:cNvSpPr txBox="1">
            <a:spLocks noGrp="1"/>
          </p:cNvSpPr>
          <p:nvPr>
            <p:ph type="subTitle" idx="1"/>
          </p:nvPr>
        </p:nvSpPr>
        <p:spPr>
          <a:xfrm>
            <a:off x="661203" y="325597"/>
            <a:ext cx="7469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940" name="Google Shape;940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1203" y="3080063"/>
            <a:ext cx="4042727" cy="3133372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68"/>
          <p:cNvSpPr txBox="1">
            <a:spLocks noGrp="1"/>
          </p:cNvSpPr>
          <p:nvPr>
            <p:ph type="subTitle" idx="2"/>
          </p:nvPr>
        </p:nvSpPr>
        <p:spPr>
          <a:xfrm>
            <a:off x="1295131" y="1018900"/>
            <a:ext cx="12224100" cy="11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 sz="25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9593D"/>
              </a:buClr>
              <a:buSzPts val="2500"/>
              <a:buFont typeface="Montserrat SemiBold"/>
              <a:buNone/>
              <a:defRPr>
                <a:solidFill>
                  <a:srgbClr val="F9593D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42" name="Google Shape;942;p68"/>
          <p:cNvSpPr txBox="1">
            <a:spLocks noGrp="1"/>
          </p:cNvSpPr>
          <p:nvPr>
            <p:ph type="subTitle" idx="3"/>
          </p:nvPr>
        </p:nvSpPr>
        <p:spPr>
          <a:xfrm>
            <a:off x="11839534" y="325597"/>
            <a:ext cx="30777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943" name="Google Shape;943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17059" y="3080063"/>
            <a:ext cx="4042727" cy="3133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72915" y="3080063"/>
            <a:ext cx="4042727" cy="3133372"/>
          </a:xfrm>
          <a:prstGeom prst="rect">
            <a:avLst/>
          </a:prstGeom>
          <a:noFill/>
          <a:ln>
            <a:noFill/>
          </a:ln>
        </p:spPr>
      </p:pic>
      <p:sp>
        <p:nvSpPr>
          <p:cNvPr id="945" name="Google Shape;945;p68"/>
          <p:cNvSpPr txBox="1">
            <a:spLocks noGrp="1"/>
          </p:cNvSpPr>
          <p:nvPr>
            <p:ph type="body" idx="4"/>
          </p:nvPr>
        </p:nvSpPr>
        <p:spPr>
          <a:xfrm>
            <a:off x="661203" y="7082406"/>
            <a:ext cx="4042800" cy="2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46" name="Google Shape;946;p68"/>
          <p:cNvSpPr txBox="1">
            <a:spLocks noGrp="1"/>
          </p:cNvSpPr>
          <p:nvPr>
            <p:ph type="subTitle" idx="5"/>
          </p:nvPr>
        </p:nvSpPr>
        <p:spPr>
          <a:xfrm>
            <a:off x="669129" y="6283573"/>
            <a:ext cx="40428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68"/>
          <p:cNvSpPr txBox="1">
            <a:spLocks noGrp="1"/>
          </p:cNvSpPr>
          <p:nvPr>
            <p:ph type="body" idx="6"/>
          </p:nvPr>
        </p:nvSpPr>
        <p:spPr>
          <a:xfrm>
            <a:off x="5381829" y="7082406"/>
            <a:ext cx="4078200" cy="2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48" name="Google Shape;948;p68"/>
          <p:cNvSpPr txBox="1">
            <a:spLocks noGrp="1"/>
          </p:cNvSpPr>
          <p:nvPr>
            <p:ph type="subTitle" idx="7"/>
          </p:nvPr>
        </p:nvSpPr>
        <p:spPr>
          <a:xfrm>
            <a:off x="5389770" y="6283573"/>
            <a:ext cx="40428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68"/>
          <p:cNvSpPr txBox="1">
            <a:spLocks noGrp="1"/>
          </p:cNvSpPr>
          <p:nvPr>
            <p:ph type="body" idx="8"/>
          </p:nvPr>
        </p:nvSpPr>
        <p:spPr>
          <a:xfrm>
            <a:off x="10168962" y="7082406"/>
            <a:ext cx="4078200" cy="25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●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Light"/>
              <a:buChar char="○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1300"/>
              <a:buFont typeface="Montserrat Light"/>
              <a:buChar char="■"/>
              <a:defRPr sz="13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50" name="Google Shape;950;p68"/>
          <p:cNvSpPr txBox="1">
            <a:spLocks noGrp="1"/>
          </p:cNvSpPr>
          <p:nvPr>
            <p:ph type="subTitle" idx="9"/>
          </p:nvPr>
        </p:nvSpPr>
        <p:spPr>
          <a:xfrm>
            <a:off x="10176887" y="6283573"/>
            <a:ext cx="40428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 SemiBold"/>
              <a:buNone/>
              <a:defRPr sz="13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68"/>
          <p:cNvSpPr txBox="1">
            <a:spLocks noGrp="1"/>
          </p:cNvSpPr>
          <p:nvPr>
            <p:ph type="sldNum" idx="12"/>
          </p:nvPr>
        </p:nvSpPr>
        <p:spPr>
          <a:xfrm>
            <a:off x="14010179" y="9465324"/>
            <a:ext cx="9072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52" name="Google Shape;952;p68"/>
          <p:cNvSpPr txBox="1">
            <a:spLocks noGrp="1"/>
          </p:cNvSpPr>
          <p:nvPr>
            <p:ph type="subTitle" idx="13"/>
          </p:nvPr>
        </p:nvSpPr>
        <p:spPr>
          <a:xfrm rot="-5400000">
            <a:off x="11010427" y="4831085"/>
            <a:ext cx="7973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 и описание 1 1 1">
  <p:cSld name="Заголовок раздела и описание 1 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69"/>
          <p:cNvSpPr/>
          <p:nvPr/>
        </p:nvSpPr>
        <p:spPr>
          <a:xfrm>
            <a:off x="75" y="24"/>
            <a:ext cx="15120600" cy="10440300"/>
          </a:xfrm>
          <a:prstGeom prst="rect">
            <a:avLst/>
          </a:prstGeom>
          <a:solidFill>
            <a:srgbClr val="162D5E"/>
          </a:solidFill>
          <a:ln>
            <a:noFill/>
          </a:ln>
        </p:spPr>
        <p:txBody>
          <a:bodyPr spcFirstLastPara="1" wrap="square" lIns="92500" tIns="92500" rIns="92500" bIns="92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69"/>
          <p:cNvSpPr txBox="1">
            <a:spLocks noGrp="1"/>
          </p:cNvSpPr>
          <p:nvPr>
            <p:ph type="subTitle" idx="1"/>
          </p:nvPr>
        </p:nvSpPr>
        <p:spPr>
          <a:xfrm>
            <a:off x="661203" y="325597"/>
            <a:ext cx="7469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Montserrat SemiBold"/>
              <a:buNone/>
              <a:defRPr sz="20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56" name="Google Shape;956;p69"/>
          <p:cNvSpPr txBox="1">
            <a:spLocks noGrp="1"/>
          </p:cNvSpPr>
          <p:nvPr>
            <p:ph type="body" idx="2"/>
          </p:nvPr>
        </p:nvSpPr>
        <p:spPr>
          <a:xfrm>
            <a:off x="2126366" y="4332823"/>
            <a:ext cx="36840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57" name="Google Shape;957;p69"/>
          <p:cNvSpPr txBox="1">
            <a:spLocks noGrp="1"/>
          </p:cNvSpPr>
          <p:nvPr>
            <p:ph type="subTitle" idx="3"/>
          </p:nvPr>
        </p:nvSpPr>
        <p:spPr>
          <a:xfrm>
            <a:off x="2133539" y="3933406"/>
            <a:ext cx="36840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69"/>
          <p:cNvSpPr txBox="1">
            <a:spLocks noGrp="1"/>
          </p:cNvSpPr>
          <p:nvPr>
            <p:ph type="sldNum" idx="12"/>
          </p:nvPr>
        </p:nvSpPr>
        <p:spPr>
          <a:xfrm>
            <a:off x="14010179" y="9465324"/>
            <a:ext cx="9072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959" name="Google Shape;959;p69"/>
          <p:cNvSpPr txBox="1">
            <a:spLocks noGrp="1"/>
          </p:cNvSpPr>
          <p:nvPr>
            <p:ph type="subTitle" idx="4"/>
          </p:nvPr>
        </p:nvSpPr>
        <p:spPr>
          <a:xfrm>
            <a:off x="661203" y="5413483"/>
            <a:ext cx="7469400" cy="9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960" name="Google Shape;960;p69"/>
          <p:cNvSpPr txBox="1">
            <a:spLocks noGrp="1"/>
          </p:cNvSpPr>
          <p:nvPr>
            <p:ph type="body" idx="5"/>
          </p:nvPr>
        </p:nvSpPr>
        <p:spPr>
          <a:xfrm>
            <a:off x="6356036" y="4332823"/>
            <a:ext cx="36840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61" name="Google Shape;961;p69"/>
          <p:cNvSpPr txBox="1">
            <a:spLocks noGrp="1"/>
          </p:cNvSpPr>
          <p:nvPr>
            <p:ph type="subTitle" idx="6"/>
          </p:nvPr>
        </p:nvSpPr>
        <p:spPr>
          <a:xfrm>
            <a:off x="6363259" y="3933406"/>
            <a:ext cx="36840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69"/>
          <p:cNvSpPr txBox="1">
            <a:spLocks noGrp="1"/>
          </p:cNvSpPr>
          <p:nvPr>
            <p:ph type="body" idx="7"/>
          </p:nvPr>
        </p:nvSpPr>
        <p:spPr>
          <a:xfrm>
            <a:off x="10585742" y="4332823"/>
            <a:ext cx="36840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63" name="Google Shape;963;p69"/>
          <p:cNvSpPr txBox="1">
            <a:spLocks noGrp="1"/>
          </p:cNvSpPr>
          <p:nvPr>
            <p:ph type="subTitle" idx="8"/>
          </p:nvPr>
        </p:nvSpPr>
        <p:spPr>
          <a:xfrm>
            <a:off x="10592966" y="3933406"/>
            <a:ext cx="36840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69"/>
          <p:cNvSpPr txBox="1">
            <a:spLocks noGrp="1"/>
          </p:cNvSpPr>
          <p:nvPr>
            <p:ph type="body" idx="9"/>
          </p:nvPr>
        </p:nvSpPr>
        <p:spPr>
          <a:xfrm>
            <a:off x="2126316" y="8544102"/>
            <a:ext cx="36840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65" name="Google Shape;965;p69"/>
          <p:cNvSpPr txBox="1">
            <a:spLocks noGrp="1"/>
          </p:cNvSpPr>
          <p:nvPr>
            <p:ph type="subTitle" idx="13"/>
          </p:nvPr>
        </p:nvSpPr>
        <p:spPr>
          <a:xfrm>
            <a:off x="2133539" y="8144685"/>
            <a:ext cx="36840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6" name="Google Shape;966;p69"/>
          <p:cNvSpPr txBox="1">
            <a:spLocks noGrp="1"/>
          </p:cNvSpPr>
          <p:nvPr>
            <p:ph type="body" idx="14"/>
          </p:nvPr>
        </p:nvSpPr>
        <p:spPr>
          <a:xfrm>
            <a:off x="6356036" y="8544102"/>
            <a:ext cx="36840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67" name="Google Shape;967;p69"/>
          <p:cNvSpPr txBox="1">
            <a:spLocks noGrp="1"/>
          </p:cNvSpPr>
          <p:nvPr>
            <p:ph type="subTitle" idx="15"/>
          </p:nvPr>
        </p:nvSpPr>
        <p:spPr>
          <a:xfrm>
            <a:off x="6363259" y="8144685"/>
            <a:ext cx="36840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69"/>
          <p:cNvSpPr txBox="1">
            <a:spLocks noGrp="1"/>
          </p:cNvSpPr>
          <p:nvPr>
            <p:ph type="body" idx="16"/>
          </p:nvPr>
        </p:nvSpPr>
        <p:spPr>
          <a:xfrm>
            <a:off x="10585742" y="8544102"/>
            <a:ext cx="3684000" cy="14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●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 Light"/>
              <a:buChar char="○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100"/>
              <a:buFont typeface="Montserrat Light"/>
              <a:buChar char="■"/>
              <a:defRPr sz="11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969" name="Google Shape;969;p69"/>
          <p:cNvSpPr txBox="1">
            <a:spLocks noGrp="1"/>
          </p:cNvSpPr>
          <p:nvPr>
            <p:ph type="subTitle" idx="17"/>
          </p:nvPr>
        </p:nvSpPr>
        <p:spPr>
          <a:xfrm>
            <a:off x="10592966" y="8144685"/>
            <a:ext cx="36840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SemiBold"/>
              <a:buNone/>
              <a:defRPr sz="13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69"/>
          <p:cNvSpPr txBox="1">
            <a:spLocks noGrp="1"/>
          </p:cNvSpPr>
          <p:nvPr>
            <p:ph type="subTitle" idx="18"/>
          </p:nvPr>
        </p:nvSpPr>
        <p:spPr>
          <a:xfrm rot="-5400000">
            <a:off x="11010427" y="4831085"/>
            <a:ext cx="79734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6075" tIns="166075" rIns="166075" bIns="16607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25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>
  <p:cSld name="TITLE_1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70"/>
          <p:cNvSpPr txBox="1">
            <a:spLocks noGrp="1"/>
          </p:cNvSpPr>
          <p:nvPr>
            <p:ph type="ctrTitle"/>
          </p:nvPr>
        </p:nvSpPr>
        <p:spPr>
          <a:xfrm>
            <a:off x="515423" y="1511298"/>
            <a:ext cx="14089200" cy="4166400"/>
          </a:xfrm>
          <a:prstGeom prst="rect">
            <a:avLst/>
          </a:prstGeom>
        </p:spPr>
        <p:txBody>
          <a:bodyPr spcFirstLastPara="1" wrap="square" lIns="168050" tIns="168050" rIns="168050" bIns="168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973" name="Google Shape;973;p70"/>
          <p:cNvSpPr txBox="1">
            <a:spLocks noGrp="1"/>
          </p:cNvSpPr>
          <p:nvPr>
            <p:ph type="subTitle" idx="1"/>
          </p:nvPr>
        </p:nvSpPr>
        <p:spPr>
          <a:xfrm>
            <a:off x="515409" y="5752555"/>
            <a:ext cx="14089200" cy="1609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974" name="Google Shape;974;p70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TITLE_2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71"/>
          <p:cNvSpPr txBox="1">
            <a:spLocks noGrp="1"/>
          </p:cNvSpPr>
          <p:nvPr>
            <p:ph type="ctrTitle"/>
          </p:nvPr>
        </p:nvSpPr>
        <p:spPr>
          <a:xfrm>
            <a:off x="515423" y="1511298"/>
            <a:ext cx="14089200" cy="4166400"/>
          </a:xfrm>
          <a:prstGeom prst="rect">
            <a:avLst/>
          </a:prstGeom>
        </p:spPr>
        <p:txBody>
          <a:bodyPr spcFirstLastPara="1" wrap="square" lIns="168050" tIns="168050" rIns="168050" bIns="168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977" name="Google Shape;977;p71"/>
          <p:cNvSpPr txBox="1">
            <a:spLocks noGrp="1"/>
          </p:cNvSpPr>
          <p:nvPr>
            <p:ph type="subTitle" idx="1"/>
          </p:nvPr>
        </p:nvSpPr>
        <p:spPr>
          <a:xfrm>
            <a:off x="515409" y="5752555"/>
            <a:ext cx="14089200" cy="1609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978" name="Google Shape;978;p71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pic>
        <p:nvPicPr>
          <p:cNvPr id="60" name="Google Shape;6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29525" y="3080005"/>
            <a:ext cx="11048651" cy="665330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9"/>
          <p:cNvSpPr txBox="1">
            <a:spLocks noGrp="1"/>
          </p:cNvSpPr>
          <p:nvPr>
            <p:ph type="subTitle" idx="2"/>
          </p:nvPr>
        </p:nvSpPr>
        <p:spPr>
          <a:xfrm>
            <a:off x="1295075" y="1018881"/>
            <a:ext cx="122235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02B3A"/>
              </a:buClr>
              <a:buSzPts val="2500"/>
              <a:buFont typeface="Montserrat SemiBold"/>
              <a:buNone/>
              <a:defRPr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4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3">
  <p:cSld name="TITLE_3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72"/>
          <p:cNvSpPr txBox="1">
            <a:spLocks noGrp="1"/>
          </p:cNvSpPr>
          <p:nvPr>
            <p:ph type="ctrTitle"/>
          </p:nvPr>
        </p:nvSpPr>
        <p:spPr>
          <a:xfrm>
            <a:off x="515423" y="1511298"/>
            <a:ext cx="14089200" cy="4166400"/>
          </a:xfrm>
          <a:prstGeom prst="rect">
            <a:avLst/>
          </a:prstGeom>
        </p:spPr>
        <p:txBody>
          <a:bodyPr spcFirstLastPara="1" wrap="square" lIns="168050" tIns="168050" rIns="168050" bIns="168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endParaRPr/>
          </a:p>
        </p:txBody>
      </p:sp>
      <p:sp>
        <p:nvSpPr>
          <p:cNvPr id="981" name="Google Shape;981;p72"/>
          <p:cNvSpPr txBox="1">
            <a:spLocks noGrp="1"/>
          </p:cNvSpPr>
          <p:nvPr>
            <p:ph type="subTitle" idx="1"/>
          </p:nvPr>
        </p:nvSpPr>
        <p:spPr>
          <a:xfrm>
            <a:off x="515409" y="5752555"/>
            <a:ext cx="14089200" cy="1609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982" name="Google Shape;982;p72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текст 2">
  <p:cSld name="TITLE_AND_BODY_5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73"/>
          <p:cNvSpPr txBox="1">
            <a:spLocks noGrp="1"/>
          </p:cNvSpPr>
          <p:nvPr>
            <p:ph type="title"/>
          </p:nvPr>
        </p:nvSpPr>
        <p:spPr>
          <a:xfrm>
            <a:off x="515409" y="903288"/>
            <a:ext cx="14089200" cy="11622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73"/>
          <p:cNvSpPr txBox="1">
            <a:spLocks noGrp="1"/>
          </p:cNvSpPr>
          <p:nvPr>
            <p:ph type="body" idx="1"/>
          </p:nvPr>
        </p:nvSpPr>
        <p:spPr>
          <a:xfrm>
            <a:off x="515409" y="2339232"/>
            <a:ext cx="14089200" cy="69345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431800" rtl="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914400" lvl="1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2pPr>
            <a:lvl3pPr marL="1371600" lvl="2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3pPr>
            <a:lvl4pPr marL="1828800" lvl="3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4pPr>
            <a:lvl5pPr marL="2286000" lvl="4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5pPr>
            <a:lvl6pPr marL="2743200" lvl="5" indent="-387350" rtl="0">
              <a:spcBef>
                <a:spcPts val="2900"/>
              </a:spcBef>
              <a:spcAft>
                <a:spcPts val="0"/>
              </a:spcAft>
              <a:buSzPts val="2500"/>
              <a:buChar char="■"/>
              <a:defRPr/>
            </a:lvl6pPr>
            <a:lvl7pPr marL="3200400" lvl="6" indent="-387350" rtl="0">
              <a:spcBef>
                <a:spcPts val="2900"/>
              </a:spcBef>
              <a:spcAft>
                <a:spcPts val="0"/>
              </a:spcAft>
              <a:buSzPts val="2500"/>
              <a:buChar char="●"/>
              <a:defRPr/>
            </a:lvl7pPr>
            <a:lvl8pPr marL="3657600" lvl="7" indent="-387350" rtl="0">
              <a:spcBef>
                <a:spcPts val="2900"/>
              </a:spcBef>
              <a:spcAft>
                <a:spcPts val="0"/>
              </a:spcAft>
              <a:buSzPts val="2500"/>
              <a:buChar char="○"/>
              <a:defRPr/>
            </a:lvl8pPr>
            <a:lvl9pPr marL="4114800" lvl="8" indent="-387350" rtl="0">
              <a:spcBef>
                <a:spcPts val="2900"/>
              </a:spcBef>
              <a:spcAft>
                <a:spcPts val="2900"/>
              </a:spcAft>
              <a:buSzPts val="2500"/>
              <a:buChar char="■"/>
              <a:defRPr/>
            </a:lvl9pPr>
          </a:lstStyle>
          <a:p>
            <a:endParaRPr/>
          </a:p>
        </p:txBody>
      </p:sp>
      <p:sp>
        <p:nvSpPr>
          <p:cNvPr id="986" name="Google Shape;986;p73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4">
  <p:cSld name="TITLE_4"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74"/>
          <p:cNvSpPr txBox="1">
            <a:spLocks noGrp="1"/>
          </p:cNvSpPr>
          <p:nvPr>
            <p:ph type="ctrTitle"/>
          </p:nvPr>
        </p:nvSpPr>
        <p:spPr>
          <a:xfrm>
            <a:off x="515423" y="1511298"/>
            <a:ext cx="14089200" cy="4166400"/>
          </a:xfrm>
          <a:prstGeom prst="rect">
            <a:avLst/>
          </a:prstGeom>
        </p:spPr>
        <p:txBody>
          <a:bodyPr spcFirstLastPara="1" wrap="square" lIns="168050" tIns="168050" rIns="168050" bIns="168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300"/>
              <a:buNone/>
              <a:defRPr sz="9300"/>
            </a:lvl9pPr>
          </a:lstStyle>
          <a:p>
            <a:endParaRPr/>
          </a:p>
        </p:txBody>
      </p:sp>
      <p:sp>
        <p:nvSpPr>
          <p:cNvPr id="989" name="Google Shape;989;p74"/>
          <p:cNvSpPr txBox="1">
            <a:spLocks noGrp="1"/>
          </p:cNvSpPr>
          <p:nvPr>
            <p:ph type="subTitle" idx="1"/>
          </p:nvPr>
        </p:nvSpPr>
        <p:spPr>
          <a:xfrm>
            <a:off x="515409" y="5752555"/>
            <a:ext cx="14089200" cy="160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90" name="Google Shape;990;p74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5">
  <p:cSld name="TITLE_5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75"/>
          <p:cNvSpPr txBox="1">
            <a:spLocks noGrp="1"/>
          </p:cNvSpPr>
          <p:nvPr>
            <p:ph type="ctrTitle"/>
          </p:nvPr>
        </p:nvSpPr>
        <p:spPr>
          <a:xfrm>
            <a:off x="515423" y="1511298"/>
            <a:ext cx="14089200" cy="4166100"/>
          </a:xfrm>
          <a:prstGeom prst="rect">
            <a:avLst/>
          </a:prstGeom>
        </p:spPr>
        <p:txBody>
          <a:bodyPr spcFirstLastPara="1" wrap="square" lIns="168050" tIns="168050" rIns="168050" bIns="168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400"/>
              <a:buNone/>
              <a:defRPr sz="9400"/>
            </a:lvl9pPr>
          </a:lstStyle>
          <a:p>
            <a:endParaRPr/>
          </a:p>
        </p:txBody>
      </p:sp>
      <p:sp>
        <p:nvSpPr>
          <p:cNvPr id="993" name="Google Shape;993;p75"/>
          <p:cNvSpPr txBox="1">
            <a:spLocks noGrp="1"/>
          </p:cNvSpPr>
          <p:nvPr>
            <p:ph type="subTitle" idx="1"/>
          </p:nvPr>
        </p:nvSpPr>
        <p:spPr>
          <a:xfrm>
            <a:off x="515409" y="5752555"/>
            <a:ext cx="14089200" cy="1608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994" name="Google Shape;994;p75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дин столбец 2">
  <p:cSld name="ONE_COLUMN_TEXT_2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ubTitle" idx="1"/>
          </p:nvPr>
        </p:nvSpPr>
        <p:spPr>
          <a:xfrm>
            <a:off x="8193450" y="325591"/>
            <a:ext cx="3950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2"/>
          </p:nvPr>
        </p:nvSpPr>
        <p:spPr>
          <a:xfrm>
            <a:off x="8206475" y="1018881"/>
            <a:ext cx="5388300" cy="1167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2B3A"/>
              </a:buClr>
              <a:buSzPts val="2500"/>
              <a:buFont typeface="Montserrat SemiBold"/>
              <a:buNone/>
              <a:defRPr sz="2500">
                <a:solidFill>
                  <a:srgbClr val="102B3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4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5"/>
          </p:nvPr>
        </p:nvSpPr>
        <p:spPr>
          <a:xfrm>
            <a:off x="8206350" y="3338588"/>
            <a:ext cx="5388300" cy="51459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Font typeface="Montserrat Light"/>
              <a:buChar char="●"/>
              <a:defRPr sz="1300"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>
              <a:spcBef>
                <a:spcPts val="2900"/>
              </a:spcBef>
              <a:spcAft>
                <a:spcPts val="0"/>
              </a:spcAft>
              <a:buSzPts val="1300"/>
              <a:buFont typeface="Montserrat Light"/>
              <a:buChar char="○"/>
              <a:defRPr sz="1300"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>
              <a:spcBef>
                <a:spcPts val="2900"/>
              </a:spcBef>
              <a:spcAft>
                <a:spcPts val="0"/>
              </a:spcAft>
              <a:buSzPts val="1300"/>
              <a:buFont typeface="Montserrat Light"/>
              <a:buChar char="■"/>
              <a:defRPr sz="1300"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>
              <a:spcBef>
                <a:spcPts val="2900"/>
              </a:spcBef>
              <a:spcAft>
                <a:spcPts val="0"/>
              </a:spcAft>
              <a:buSzPts val="1300"/>
              <a:buFont typeface="Montserrat Light"/>
              <a:buChar char="●"/>
              <a:defRPr sz="1300"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>
              <a:spcBef>
                <a:spcPts val="2900"/>
              </a:spcBef>
              <a:spcAft>
                <a:spcPts val="0"/>
              </a:spcAft>
              <a:buSzPts val="1300"/>
              <a:buFont typeface="Montserrat Light"/>
              <a:buChar char="○"/>
              <a:defRPr sz="1300"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>
              <a:spcBef>
                <a:spcPts val="2900"/>
              </a:spcBef>
              <a:spcAft>
                <a:spcPts val="0"/>
              </a:spcAft>
              <a:buSzPts val="1300"/>
              <a:buFont typeface="Montserrat Light"/>
              <a:buChar char="■"/>
              <a:defRPr sz="1300"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>
              <a:spcBef>
                <a:spcPts val="2900"/>
              </a:spcBef>
              <a:spcAft>
                <a:spcPts val="0"/>
              </a:spcAft>
              <a:buSzPts val="1300"/>
              <a:buFont typeface="Montserrat Light"/>
              <a:buChar char="●"/>
              <a:defRPr sz="1300"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>
              <a:spcBef>
                <a:spcPts val="2900"/>
              </a:spcBef>
              <a:spcAft>
                <a:spcPts val="0"/>
              </a:spcAft>
              <a:buSzPts val="1300"/>
              <a:buFont typeface="Montserrat Light"/>
              <a:buChar char="○"/>
              <a:defRPr sz="1300"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>
              <a:spcBef>
                <a:spcPts val="2900"/>
              </a:spcBef>
              <a:spcAft>
                <a:spcPts val="2900"/>
              </a:spcAft>
              <a:buSzPts val="1300"/>
              <a:buFont typeface="Montserrat Light"/>
              <a:buChar char="■"/>
              <a:defRPr sz="1300"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дин столбец 1">
  <p:cSld name="ONE_COLUMN_TEXT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/>
          <p:nvPr/>
        </p:nvSpPr>
        <p:spPr>
          <a:xfrm>
            <a:off x="75" y="6653327"/>
            <a:ext cx="15120000" cy="3786900"/>
          </a:xfrm>
          <a:prstGeom prst="rect">
            <a:avLst/>
          </a:prstGeom>
          <a:solidFill>
            <a:srgbClr val="102B3A"/>
          </a:solidFill>
          <a:ln>
            <a:noFill/>
          </a:ln>
        </p:spPr>
        <p:txBody>
          <a:bodyPr spcFirstLastPara="1" wrap="square" lIns="93575" tIns="93575" rIns="93575" bIns="93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ubTitle" idx="1"/>
          </p:nvPr>
        </p:nvSpPr>
        <p:spPr>
          <a:xfrm>
            <a:off x="661175" y="325591"/>
            <a:ext cx="74691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Montserrat SemiBold"/>
              <a:buNone/>
              <a:defRPr sz="20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000000"/>
              </a:buClr>
              <a:buSzPts val="2500"/>
              <a:buFont typeface="Montserrat SemiBold"/>
              <a:buNone/>
              <a:defRPr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subTitle" idx="2"/>
          </p:nvPr>
        </p:nvSpPr>
        <p:spPr>
          <a:xfrm>
            <a:off x="8130575" y="1578864"/>
            <a:ext cx="5879400" cy="3101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 sz="2500"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162D5E"/>
              </a:buClr>
              <a:buSzPts val="2500"/>
              <a:buFont typeface="Montserrat SemiBold"/>
              <a:buNone/>
              <a:defRPr>
                <a:solidFill>
                  <a:srgbClr val="162D5E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3"/>
          </p:nvPr>
        </p:nvSpPr>
        <p:spPr>
          <a:xfrm>
            <a:off x="11839025" y="325591"/>
            <a:ext cx="3077700" cy="9066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Montserrat SemiBold"/>
              <a:buNone/>
              <a:defRPr sz="3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4"/>
          </p:nvPr>
        </p:nvSpPr>
        <p:spPr>
          <a:xfrm>
            <a:off x="8130575" y="6706665"/>
            <a:ext cx="5770800" cy="30264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1371600" lvl="2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1828800" lvl="3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2286000" lvl="4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2743200" lvl="5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3200400" lvl="6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●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3657600" lvl="7" indent="-311150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 Light"/>
              <a:buChar char="○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4114800" lvl="8" indent="-311150" rtl="0">
              <a:lnSpc>
                <a:spcPct val="100000"/>
              </a:lnSpc>
              <a:spcBef>
                <a:spcPts val="2900"/>
              </a:spcBef>
              <a:spcAft>
                <a:spcPts val="2900"/>
              </a:spcAft>
              <a:buClr>
                <a:srgbClr val="FFFFFF"/>
              </a:buClr>
              <a:buSzPts val="1300"/>
              <a:buFont typeface="Montserrat Light"/>
              <a:buChar char="■"/>
              <a:defRPr sz="130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>
          <a:xfrm>
            <a:off x="382325" y="4106625"/>
            <a:ext cx="13791600" cy="2600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0"/>
              <a:buFont typeface="Montserrat SemiBold"/>
              <a:buNone/>
              <a:defRPr sz="124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0"/>
              <a:buFont typeface="Montserrat Medium"/>
              <a:buNone/>
              <a:defRPr sz="12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0"/>
              <a:buFont typeface="Montserrat Medium"/>
              <a:buNone/>
              <a:defRPr sz="12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0"/>
              <a:buFont typeface="Montserrat Medium"/>
              <a:buNone/>
              <a:defRPr sz="12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0"/>
              <a:buFont typeface="Montserrat Medium"/>
              <a:buNone/>
              <a:defRPr sz="12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0"/>
              <a:buFont typeface="Montserrat Medium"/>
              <a:buNone/>
              <a:defRPr sz="12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0"/>
              <a:buFont typeface="Montserrat Medium"/>
              <a:buNone/>
              <a:defRPr sz="12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0"/>
              <a:buFont typeface="Montserrat Medium"/>
              <a:buNone/>
              <a:defRPr sz="12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400"/>
              <a:buFont typeface="Montserrat Medium"/>
              <a:buNone/>
              <a:defRPr sz="12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79" name="Google Shape;7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16550" y="3439991"/>
            <a:ext cx="4873797" cy="412004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1"/>
          <p:cNvSpPr txBox="1">
            <a:spLocks noGrp="1"/>
          </p:cNvSpPr>
          <p:nvPr>
            <p:ph type="subTitle" idx="5"/>
          </p:nvPr>
        </p:nvSpPr>
        <p:spPr>
          <a:xfrm rot="-5400000">
            <a:off x="11009950" y="4831062"/>
            <a:ext cx="7973100" cy="818100"/>
          </a:xfrm>
          <a:prstGeom prst="rect">
            <a:avLst/>
          </a:prstGeom>
        </p:spPr>
        <p:txBody>
          <a:bodyPr spcFirstLastPara="1" wrap="square" lIns="168050" tIns="168050" rIns="168050" bIns="16805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290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2900"/>
              </a:spcBef>
              <a:spcAft>
                <a:spcPts val="290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5409" y="903288"/>
            <a:ext cx="1408920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050" tIns="168050" rIns="168050" bIns="168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None/>
              <a:defRPr sz="5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5409" y="3329647"/>
            <a:ext cx="14089200" cy="69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050" tIns="168050" rIns="168050" bIns="168050" anchor="t" anchorCtr="0">
            <a:noAutofit/>
          </a:bodyPr>
          <a:lstStyle>
            <a:lvl1pPr marL="457200" lvl="0" indent="-431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Char char="●"/>
              <a:defRPr sz="3200">
                <a:solidFill>
                  <a:schemeClr val="dk2"/>
                </a:solidFill>
              </a:defRPr>
            </a:lvl1pPr>
            <a:lvl2pPr marL="914400" lvl="1" indent="-387350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chemeClr val="dk2"/>
              </a:buClr>
              <a:buSzPts val="2500"/>
              <a:buChar char="○"/>
              <a:defRPr sz="2500">
                <a:solidFill>
                  <a:schemeClr val="dk2"/>
                </a:solidFill>
              </a:defRPr>
            </a:lvl2pPr>
            <a:lvl3pPr marL="1371600" lvl="2" indent="-387350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chemeClr val="dk2"/>
              </a:buClr>
              <a:buSzPts val="2500"/>
              <a:buChar char="■"/>
              <a:defRPr sz="2500">
                <a:solidFill>
                  <a:schemeClr val="dk2"/>
                </a:solidFill>
              </a:defRPr>
            </a:lvl3pPr>
            <a:lvl4pPr marL="1828800" lvl="3" indent="-387350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  <a:defRPr sz="2500">
                <a:solidFill>
                  <a:schemeClr val="dk2"/>
                </a:solidFill>
              </a:defRPr>
            </a:lvl4pPr>
            <a:lvl5pPr marL="2286000" lvl="4" indent="-387350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chemeClr val="dk2"/>
              </a:buClr>
              <a:buSzPts val="2500"/>
              <a:buChar char="○"/>
              <a:defRPr sz="2500">
                <a:solidFill>
                  <a:schemeClr val="dk2"/>
                </a:solidFill>
              </a:defRPr>
            </a:lvl5pPr>
            <a:lvl6pPr marL="2743200" lvl="5" indent="-387350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chemeClr val="dk2"/>
              </a:buClr>
              <a:buSzPts val="2500"/>
              <a:buChar char="■"/>
              <a:defRPr sz="2500">
                <a:solidFill>
                  <a:schemeClr val="dk2"/>
                </a:solidFill>
              </a:defRPr>
            </a:lvl6pPr>
            <a:lvl7pPr marL="3200400" lvl="6" indent="-387350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  <a:defRPr sz="2500">
                <a:solidFill>
                  <a:schemeClr val="dk2"/>
                </a:solidFill>
              </a:defRPr>
            </a:lvl7pPr>
            <a:lvl8pPr marL="3657600" lvl="7" indent="-387350" rtl="0">
              <a:lnSpc>
                <a:spcPct val="115000"/>
              </a:lnSpc>
              <a:spcBef>
                <a:spcPts val="2900"/>
              </a:spcBef>
              <a:spcAft>
                <a:spcPts val="0"/>
              </a:spcAft>
              <a:buClr>
                <a:schemeClr val="dk2"/>
              </a:buClr>
              <a:buSzPts val="2500"/>
              <a:buChar char="○"/>
              <a:defRPr sz="2500">
                <a:solidFill>
                  <a:schemeClr val="dk2"/>
                </a:solidFill>
              </a:defRPr>
            </a:lvl8pPr>
            <a:lvl9pPr marL="4114800" lvl="8" indent="-387350" rtl="0">
              <a:lnSpc>
                <a:spcPct val="115000"/>
              </a:lnSpc>
              <a:spcBef>
                <a:spcPts val="2900"/>
              </a:spcBef>
              <a:spcAft>
                <a:spcPts val="2900"/>
              </a:spcAft>
              <a:buClr>
                <a:schemeClr val="dk2"/>
              </a:buClr>
              <a:buSzPts val="2500"/>
              <a:buChar char="■"/>
              <a:defRPr sz="2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4009576" y="9465147"/>
            <a:ext cx="907200" cy="7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8050" tIns="168050" rIns="168050" bIns="168050" anchor="ctr" anchorCtr="0">
            <a:noAutofit/>
          </a:bodyPr>
          <a:lstStyle>
            <a:lvl1pPr lvl="0" algn="r">
              <a:buNone/>
              <a:defRPr sz="1800">
                <a:solidFill>
                  <a:schemeClr val="dk2"/>
                </a:solidFill>
              </a:defRPr>
            </a:lvl1pPr>
            <a:lvl2pPr lvl="1" algn="r">
              <a:buNone/>
              <a:defRPr sz="1800">
                <a:solidFill>
                  <a:schemeClr val="dk2"/>
                </a:solidFill>
              </a:defRPr>
            </a:lvl2pPr>
            <a:lvl3pPr lvl="2" algn="r">
              <a:buNone/>
              <a:defRPr sz="1800">
                <a:solidFill>
                  <a:schemeClr val="dk2"/>
                </a:solidFill>
              </a:defRPr>
            </a:lvl3pPr>
            <a:lvl4pPr lvl="3" algn="r">
              <a:buNone/>
              <a:defRPr sz="1800">
                <a:solidFill>
                  <a:schemeClr val="dk2"/>
                </a:solidFill>
              </a:defRPr>
            </a:lvl4pPr>
            <a:lvl5pPr lvl="4" algn="r">
              <a:buNone/>
              <a:defRPr sz="1800">
                <a:solidFill>
                  <a:schemeClr val="dk2"/>
                </a:solidFill>
              </a:defRPr>
            </a:lvl5pPr>
            <a:lvl6pPr lvl="5" algn="r">
              <a:buNone/>
              <a:defRPr sz="1800">
                <a:solidFill>
                  <a:schemeClr val="dk2"/>
                </a:solidFill>
              </a:defRPr>
            </a:lvl6pPr>
            <a:lvl7pPr lvl="6" algn="r">
              <a:buNone/>
              <a:defRPr sz="1800">
                <a:solidFill>
                  <a:schemeClr val="dk2"/>
                </a:solidFill>
              </a:defRPr>
            </a:lvl7pPr>
            <a:lvl8pPr lvl="7" algn="r">
              <a:buNone/>
              <a:defRPr sz="1800">
                <a:solidFill>
                  <a:schemeClr val="dk2"/>
                </a:solidFill>
              </a:defRPr>
            </a:lvl8pPr>
            <a:lvl9pPr lvl="8" algn="r">
              <a:buNone/>
              <a:defRPr sz="18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1.png"/><Relationship Id="rId11" Type="http://schemas.openxmlformats.org/officeDocument/2006/relationships/image" Target="../media/image21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10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.jpg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Google Shape;999;p76"/>
          <p:cNvPicPr preferRelativeResize="0"/>
          <p:nvPr/>
        </p:nvPicPr>
        <p:blipFill rotWithShape="1">
          <a:blip r:embed="rId3">
            <a:alphaModFix/>
          </a:blip>
          <a:srcRect l="32987" r="7651"/>
          <a:stretch/>
        </p:blipFill>
        <p:spPr>
          <a:xfrm>
            <a:off x="-50925" y="0"/>
            <a:ext cx="8268902" cy="104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0" name="Google Shape;1000;p76"/>
          <p:cNvSpPr txBox="1"/>
          <p:nvPr/>
        </p:nvSpPr>
        <p:spPr>
          <a:xfrm>
            <a:off x="8535400" y="360000"/>
            <a:ext cx="6448200" cy="43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11200" bIns="4112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КАСИМОВ</a:t>
            </a:r>
            <a:endParaRPr sz="4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1800"/>
              </a:spcAft>
              <a:buNone/>
            </a:pPr>
            <a:r>
              <a:rPr lang="ru" sz="28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ПРОГРАММА КОМПЛЕКСНОГО РАЗВИТИЯ ИСТОРИЧЕСКИХ ПОСЕЛЕНИЙ БАНКА РАЗВИТИЯ БРИКС</a:t>
            </a:r>
            <a:endParaRPr sz="28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pic>
        <p:nvPicPr>
          <p:cNvPr id="1001" name="Google Shape;1001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3058125" y="8302150"/>
            <a:ext cx="1126600" cy="152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02" name="Google Shape;1002;p76"/>
          <p:cNvSpPr txBox="1"/>
          <p:nvPr/>
        </p:nvSpPr>
        <p:spPr>
          <a:xfrm>
            <a:off x="13032225" y="9825875"/>
            <a:ext cx="197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ПРАВИТЕЛЬСТВО </a:t>
            </a:r>
            <a:endParaRPr sz="11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РЯЗАНСКОЙ ОБЛАСТИ</a:t>
            </a:r>
            <a:endParaRPr sz="1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85"/>
          <p:cNvSpPr txBox="1"/>
          <p:nvPr/>
        </p:nvSpPr>
        <p:spPr>
          <a:xfrm>
            <a:off x="483300" y="183975"/>
            <a:ext cx="1427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РЕГЕНЕРАЦИЯ / ОБЪЕКТЫ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Light"/>
                <a:ea typeface="Montserrat Light"/>
                <a:cs typeface="Montserrat Light"/>
                <a:sym typeface="Montserrat Light"/>
              </a:rPr>
              <a:t>[РАЗДЕЛ С, БЛОК 2] </a:t>
            </a:r>
            <a:endParaRPr sz="260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1097" name="Google Shape;1097;p85"/>
          <p:cNvPicPr preferRelativeResize="0"/>
          <p:nvPr/>
        </p:nvPicPr>
        <p:blipFill rotWithShape="1">
          <a:blip r:embed="rId3">
            <a:alphaModFix/>
          </a:blip>
          <a:srcRect t="6769" b="6777"/>
          <a:stretch/>
        </p:blipFill>
        <p:spPr>
          <a:xfrm>
            <a:off x="0" y="1197700"/>
            <a:ext cx="15120000" cy="9242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8" name="Google Shape;1098;p85"/>
          <p:cNvCxnSpPr/>
          <p:nvPr/>
        </p:nvCxnSpPr>
        <p:spPr>
          <a:xfrm>
            <a:off x="8043450" y="6176525"/>
            <a:ext cx="0" cy="463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099" name="Google Shape;1099;p85"/>
          <p:cNvSpPr txBox="1"/>
          <p:nvPr/>
        </p:nvSpPr>
        <p:spPr>
          <a:xfrm>
            <a:off x="6404650" y="4545850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0" name="Google Shape;1100;p85"/>
          <p:cNvSpPr/>
          <p:nvPr/>
        </p:nvSpPr>
        <p:spPr>
          <a:xfrm>
            <a:off x="6922350" y="4779800"/>
            <a:ext cx="506395" cy="1081040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101" name="Google Shape;1101;p85"/>
          <p:cNvSpPr/>
          <p:nvPr/>
        </p:nvSpPr>
        <p:spPr>
          <a:xfrm flipH="1">
            <a:off x="7565103" y="4779800"/>
            <a:ext cx="340872" cy="1304987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102" name="Google Shape;1102;p85"/>
          <p:cNvSpPr txBox="1"/>
          <p:nvPr/>
        </p:nvSpPr>
        <p:spPr>
          <a:xfrm>
            <a:off x="7962875" y="4545850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3" name="Google Shape;1103;p85"/>
          <p:cNvSpPr/>
          <p:nvPr/>
        </p:nvSpPr>
        <p:spPr>
          <a:xfrm flipH="1">
            <a:off x="7711181" y="5344650"/>
            <a:ext cx="194794" cy="1012862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104" name="Google Shape;1104;p85"/>
          <p:cNvSpPr txBox="1"/>
          <p:nvPr/>
        </p:nvSpPr>
        <p:spPr>
          <a:xfrm>
            <a:off x="7962875" y="5110700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5" name="Google Shape;1105;p85"/>
          <p:cNvSpPr txBox="1"/>
          <p:nvPr/>
        </p:nvSpPr>
        <p:spPr>
          <a:xfrm>
            <a:off x="7962875" y="5665800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06" name="Google Shape;1106;p85"/>
          <p:cNvCxnSpPr/>
          <p:nvPr/>
        </p:nvCxnSpPr>
        <p:spPr>
          <a:xfrm>
            <a:off x="7438500" y="6782025"/>
            <a:ext cx="2970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107" name="Google Shape;1107;p85"/>
          <p:cNvSpPr txBox="1"/>
          <p:nvPr/>
        </p:nvSpPr>
        <p:spPr>
          <a:xfrm>
            <a:off x="6948900" y="6561825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8" name="Google Shape;1108;p85"/>
          <p:cNvSpPr txBox="1"/>
          <p:nvPr/>
        </p:nvSpPr>
        <p:spPr>
          <a:xfrm>
            <a:off x="2142525" y="4545850"/>
            <a:ext cx="41976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ГОРОДСКАЯ АДМИНИСТРАЦИЯ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09" name="Google Shape;1109;p85"/>
          <p:cNvSpPr txBox="1"/>
          <p:nvPr/>
        </p:nvSpPr>
        <p:spPr>
          <a:xfrm>
            <a:off x="8473075" y="4545850"/>
            <a:ext cx="39927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ЗДАНИЕ ГОРОДСКОЙ УПРАВЫ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0" name="Google Shape;1110;p85"/>
          <p:cNvSpPr txBox="1"/>
          <p:nvPr/>
        </p:nvSpPr>
        <p:spPr>
          <a:xfrm>
            <a:off x="8473075" y="5110700"/>
            <a:ext cx="39927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ДУХОВНОЕ УЧИЛИЩЕ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1" name="Google Shape;1111;p85"/>
          <p:cNvSpPr txBox="1"/>
          <p:nvPr/>
        </p:nvSpPr>
        <p:spPr>
          <a:xfrm>
            <a:off x="8473075" y="5675550"/>
            <a:ext cx="39927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ЖЕНСКАЯ ГИМНАЗИЯ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2" name="Google Shape;1112;p85"/>
          <p:cNvSpPr txBox="1"/>
          <p:nvPr/>
        </p:nvSpPr>
        <p:spPr>
          <a:xfrm>
            <a:off x="4317600" y="6561825"/>
            <a:ext cx="25950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ДОМ СЛЁТОВА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7" name="Google Shape;1117;p86"/>
          <p:cNvPicPr preferRelativeResize="0"/>
          <p:nvPr/>
        </p:nvPicPr>
        <p:blipFill rotWithShape="1">
          <a:blip r:embed="rId3">
            <a:alphaModFix/>
          </a:blip>
          <a:srcRect l="7338" r="28455"/>
          <a:stretch/>
        </p:blipFill>
        <p:spPr>
          <a:xfrm>
            <a:off x="539999" y="2142000"/>
            <a:ext cx="2855400" cy="28554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8" name="Google Shape;1118;p86"/>
          <p:cNvPicPr preferRelativeResize="0"/>
          <p:nvPr/>
        </p:nvPicPr>
        <p:blipFill rotWithShape="1">
          <a:blip r:embed="rId4">
            <a:alphaModFix/>
          </a:blip>
          <a:srcRect l="23102" r="9954"/>
          <a:stretch/>
        </p:blipFill>
        <p:spPr>
          <a:xfrm>
            <a:off x="3395350" y="2142000"/>
            <a:ext cx="2855400" cy="28554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19" name="Google Shape;1119;p86"/>
          <p:cNvPicPr preferRelativeResize="0"/>
          <p:nvPr/>
        </p:nvPicPr>
        <p:blipFill rotWithShape="1">
          <a:blip r:embed="rId5">
            <a:alphaModFix/>
          </a:blip>
          <a:srcRect r="24998"/>
          <a:stretch/>
        </p:blipFill>
        <p:spPr>
          <a:xfrm>
            <a:off x="6275291" y="2165242"/>
            <a:ext cx="2855400" cy="28554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0" name="Google Shape;1120;p86"/>
          <p:cNvPicPr preferRelativeResize="0"/>
          <p:nvPr/>
        </p:nvPicPr>
        <p:blipFill rotWithShape="1">
          <a:blip r:embed="rId6">
            <a:alphaModFix/>
          </a:blip>
          <a:srcRect r="33333"/>
          <a:stretch/>
        </p:blipFill>
        <p:spPr>
          <a:xfrm>
            <a:off x="9155261" y="2165235"/>
            <a:ext cx="2855400" cy="28554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1" name="Google Shape;1121;p86"/>
          <p:cNvPicPr preferRelativeResize="0"/>
          <p:nvPr/>
        </p:nvPicPr>
        <p:blipFill rotWithShape="1">
          <a:blip r:embed="rId7">
            <a:alphaModFix/>
          </a:blip>
          <a:srcRect l="12395" r="12388"/>
          <a:stretch/>
        </p:blipFill>
        <p:spPr>
          <a:xfrm>
            <a:off x="11961389" y="2165248"/>
            <a:ext cx="2855400" cy="28554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22" name="Google Shape;1122;p86"/>
          <p:cNvSpPr txBox="1"/>
          <p:nvPr/>
        </p:nvSpPr>
        <p:spPr>
          <a:xfrm>
            <a:off x="483300" y="183975"/>
            <a:ext cx="1427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РЕГЕНЕРАЦИЯ / ОБЪЕКТЫ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23" name="Google Shape;1123;p86"/>
          <p:cNvSpPr txBox="1"/>
          <p:nvPr/>
        </p:nvSpPr>
        <p:spPr>
          <a:xfrm>
            <a:off x="540000" y="5515825"/>
            <a:ext cx="28554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F26C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ГОРОДСКАЯ АДМИНИСТРАЦИЯ</a:t>
            </a:r>
            <a:endParaRPr sz="2000">
              <a:solidFill>
                <a:srgbClr val="F26C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24" name="Google Shape;1124;p86"/>
          <p:cNvSpPr txBox="1"/>
          <p:nvPr/>
        </p:nvSpPr>
        <p:spPr>
          <a:xfrm>
            <a:off x="3395350" y="5515825"/>
            <a:ext cx="28554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26C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ЖЕНСКАЯ ГИМНАЗИЯ</a:t>
            </a:r>
            <a:endParaRPr sz="2000">
              <a:solidFill>
                <a:srgbClr val="F26C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25" name="Google Shape;1125;p86"/>
          <p:cNvSpPr txBox="1"/>
          <p:nvPr/>
        </p:nvSpPr>
        <p:spPr>
          <a:xfrm>
            <a:off x="6275300" y="5515825"/>
            <a:ext cx="28554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26C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ДУХОВНОЕ УЧИЛИЩЕ</a:t>
            </a:r>
            <a:endParaRPr sz="2000">
              <a:solidFill>
                <a:srgbClr val="F26C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26" name="Google Shape;1126;p86"/>
          <p:cNvSpPr txBox="1"/>
          <p:nvPr/>
        </p:nvSpPr>
        <p:spPr>
          <a:xfrm>
            <a:off x="9155250" y="5515825"/>
            <a:ext cx="28554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26C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ДОМ СЛЁТОВА</a:t>
            </a:r>
            <a:endParaRPr sz="2000">
              <a:solidFill>
                <a:srgbClr val="F26C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27" name="Google Shape;1127;p86"/>
          <p:cNvSpPr txBox="1"/>
          <p:nvPr/>
        </p:nvSpPr>
        <p:spPr>
          <a:xfrm>
            <a:off x="12035200" y="5515825"/>
            <a:ext cx="28554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F26C5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ЗДАНИЕ ГОРОДСКОЙ УПРАВЫ</a:t>
            </a:r>
            <a:endParaRPr sz="2000">
              <a:solidFill>
                <a:srgbClr val="F26C5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28" name="Google Shape;1128;p86"/>
          <p:cNvSpPr txBox="1"/>
          <p:nvPr/>
        </p:nvSpPr>
        <p:spPr>
          <a:xfrm>
            <a:off x="697700" y="2275200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9" name="Google Shape;1129;p86"/>
          <p:cNvSpPr txBox="1"/>
          <p:nvPr/>
        </p:nvSpPr>
        <p:spPr>
          <a:xfrm>
            <a:off x="3541425" y="2275200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0" name="Google Shape;1130;p86"/>
          <p:cNvSpPr txBox="1"/>
          <p:nvPr/>
        </p:nvSpPr>
        <p:spPr>
          <a:xfrm>
            <a:off x="6385150" y="2275200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1" name="Google Shape;1131;p86"/>
          <p:cNvSpPr txBox="1"/>
          <p:nvPr/>
        </p:nvSpPr>
        <p:spPr>
          <a:xfrm>
            <a:off x="9277575" y="2275200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2" name="Google Shape;1132;p86"/>
          <p:cNvSpPr txBox="1"/>
          <p:nvPr/>
        </p:nvSpPr>
        <p:spPr>
          <a:xfrm>
            <a:off x="12072600" y="2275200"/>
            <a:ext cx="453300" cy="440400"/>
          </a:xfrm>
          <a:prstGeom prst="rect">
            <a:avLst/>
          </a:prstGeom>
          <a:solidFill>
            <a:srgbClr val="F26C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33" name="Google Shape;1133;p86"/>
          <p:cNvSpPr txBox="1"/>
          <p:nvPr/>
        </p:nvSpPr>
        <p:spPr>
          <a:xfrm>
            <a:off x="540000" y="6861600"/>
            <a:ext cx="28554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ПЛАНИРУЕМОЕ ИСПОЛЬЗОВАНИЕ&gt;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АДМИНИСТРАТИВНОЕ ЗДАНИЕ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[СОХРАНЕНИЕ ФУНКЦИИ]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СТАТУС&gt;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ОКН РЕГИОНАЛЬНОГО ЗНАЧЕНИЯ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34" name="Google Shape;1134;p86"/>
          <p:cNvSpPr txBox="1"/>
          <p:nvPr/>
        </p:nvSpPr>
        <p:spPr>
          <a:xfrm>
            <a:off x="3395350" y="6861600"/>
            <a:ext cx="28554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ПЛАНИРУЕМОЕ ИСПОЛЬЗОВАНИЕ&gt;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МБОУ СОШ № 1</a:t>
            </a:r>
            <a:b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[СОХРАНЕНИЕ ФУНКЦИИ]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СТАТУС&gt;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ОКН РЕГИОНАЛЬНОГО ЗНАЧЕНИЯ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35" name="Google Shape;1135;p86"/>
          <p:cNvSpPr txBox="1"/>
          <p:nvPr/>
        </p:nvSpPr>
        <p:spPr>
          <a:xfrm>
            <a:off x="6275300" y="6861600"/>
            <a:ext cx="28554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ПЛАНИРУЕМОЕ ИСПОЛЬЗОВАНИЕ&gt;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МБОУ СОШ № 1</a:t>
            </a:r>
            <a:b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[СОХРАНЕНИЕ ФУНКЦИИ]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СТАТУС&gt;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ОКН РЕГИОНАЛЬНОГО ЗНАЧЕНИЯ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36" name="Google Shape;1136;p86"/>
          <p:cNvSpPr txBox="1"/>
          <p:nvPr/>
        </p:nvSpPr>
        <p:spPr>
          <a:xfrm>
            <a:off x="9155250" y="6861600"/>
            <a:ext cx="28554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ПЛАНИРУЕМОЕ ИСПОЛЬЗОВАНИЕ&gt;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ДЕТСКАЯ МУЗЫКАЛЬНАЯ ШКОЛА ИМ РЯХОВСКОГО</a:t>
            </a:r>
            <a:b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[СОХРАНЕНИЕ ФУНКЦИИ]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СТАТУС&gt;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ОКН РЕГИОНАЛЬНОГО ЗНАЧЕНИЯ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137" name="Google Shape;1137;p86"/>
          <p:cNvSpPr txBox="1"/>
          <p:nvPr/>
        </p:nvSpPr>
        <p:spPr>
          <a:xfrm>
            <a:off x="11961400" y="6861600"/>
            <a:ext cx="2929200" cy="29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ПЛАНИРУЕМОЕ ИСПОЛЬЗОВАНИЕ&gt;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ДОМ ДЕТСКОГО ТВОРЧЕСТВА, ГОРОДСКОЙ СОВЕТ ВЕТЕРАНОВ.</a:t>
            </a:r>
            <a:b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</a:b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[СОХРАНЕНИЕ ФУНКЦИИ]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СТАТУС&gt;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ОКН РЕГИОНАЛЬНОГО ЗНАЧЕНИЯ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87"/>
          <p:cNvPicPr preferRelativeResize="0"/>
          <p:nvPr/>
        </p:nvPicPr>
        <p:blipFill rotWithShape="1">
          <a:blip r:embed="rId3">
            <a:alphaModFix/>
          </a:blip>
          <a:srcRect l="9758" r="3579"/>
          <a:stretch/>
        </p:blipFill>
        <p:spPr>
          <a:xfrm>
            <a:off x="-50925" y="0"/>
            <a:ext cx="8268903" cy="104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87"/>
          <p:cNvSpPr txBox="1"/>
          <p:nvPr/>
        </p:nvSpPr>
        <p:spPr>
          <a:xfrm>
            <a:off x="8535400" y="360000"/>
            <a:ext cx="6448200" cy="85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11200" bIns="4112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АРХИТЕКТУРНАЯ ПОДСВЕТКА</a:t>
            </a:r>
            <a:endParaRPr sz="24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ВОЗНЕСЕНСКИЙ СОБОР 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ХРАМ УСПЕНИЯ ПРЕСВЯТОЙ БОГОРОДИЦЫ 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ЦЕРКОВЬ БЛАГОВЕЩЕНИЯ ПРЕСВЯТОЙ БОГОРОДИЦЫ 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ОБЕЛИСКИ ПЕТРОВСКОЙ ЗАСТАВЫ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ДОМ БАРКОВЫХ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ЖЕНСКАЯ ГИМНАЗИЯ 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ЗДАНИЕ ВЫЕЗДНОЙ СЕССИИ, КАЗНАЧЕЙСТВА И МИРОВОГО СУДА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ЗДАНИЕ ГОРОДСКОЙ УПРАВЫ, 1853 Г. 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ДОМ СМИРНОВА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ДОМ ШАКУЛОВЫХ 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200"/>
              <a:buFont typeface="Montserrat ExtraLight"/>
              <a:buChar char="●"/>
            </a:pPr>
            <a:r>
              <a:rPr lang="ru" sz="22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МЕМОРИАЛ ПОБЕДЫ </a:t>
            </a:r>
            <a:endParaRPr sz="22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9" name="Google Shape;1149;p88"/>
          <p:cNvPicPr preferRelativeResize="0"/>
          <p:nvPr/>
        </p:nvPicPr>
        <p:blipFill rotWithShape="1">
          <a:blip r:embed="rId3">
            <a:alphaModFix/>
          </a:blip>
          <a:srcRect t="6769" b="6777"/>
          <a:stretch/>
        </p:blipFill>
        <p:spPr>
          <a:xfrm>
            <a:off x="0" y="1197700"/>
            <a:ext cx="15120000" cy="9242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0" name="Google Shape;1150;p88"/>
          <p:cNvCxnSpPr/>
          <p:nvPr/>
        </p:nvCxnSpPr>
        <p:spPr>
          <a:xfrm>
            <a:off x="8043450" y="6176525"/>
            <a:ext cx="0" cy="463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151" name="Google Shape;1151;p88"/>
          <p:cNvSpPr txBox="1"/>
          <p:nvPr/>
        </p:nvSpPr>
        <p:spPr>
          <a:xfrm>
            <a:off x="6565413" y="2596163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2" name="Google Shape;1152;p88"/>
          <p:cNvSpPr/>
          <p:nvPr/>
        </p:nvSpPr>
        <p:spPr>
          <a:xfrm>
            <a:off x="7119925" y="2824250"/>
            <a:ext cx="308825" cy="3036614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153" name="Google Shape;1153;p88"/>
          <p:cNvSpPr/>
          <p:nvPr/>
        </p:nvSpPr>
        <p:spPr>
          <a:xfrm flipH="1">
            <a:off x="7711181" y="4779800"/>
            <a:ext cx="194794" cy="895746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154" name="Google Shape;1154;p88"/>
          <p:cNvSpPr txBox="1"/>
          <p:nvPr/>
        </p:nvSpPr>
        <p:spPr>
          <a:xfrm>
            <a:off x="7962875" y="4545850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5" name="Google Shape;1155;p88"/>
          <p:cNvSpPr/>
          <p:nvPr/>
        </p:nvSpPr>
        <p:spPr>
          <a:xfrm flipH="1">
            <a:off x="7519532" y="5344650"/>
            <a:ext cx="386443" cy="786001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156" name="Google Shape;1156;p88"/>
          <p:cNvSpPr txBox="1"/>
          <p:nvPr/>
        </p:nvSpPr>
        <p:spPr>
          <a:xfrm>
            <a:off x="7962875" y="5110700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7" name="Google Shape;1157;p88"/>
          <p:cNvSpPr txBox="1"/>
          <p:nvPr/>
        </p:nvSpPr>
        <p:spPr>
          <a:xfrm>
            <a:off x="7962875" y="5665800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58" name="Google Shape;1158;p88"/>
          <p:cNvSpPr txBox="1"/>
          <p:nvPr/>
        </p:nvSpPr>
        <p:spPr>
          <a:xfrm>
            <a:off x="2446088" y="25961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ГОРОДСКАЯ АДМИНИСТРАЦИЯ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9" name="Google Shape;1159;p88"/>
          <p:cNvSpPr txBox="1"/>
          <p:nvPr/>
        </p:nvSpPr>
        <p:spPr>
          <a:xfrm>
            <a:off x="8473075" y="4545850"/>
            <a:ext cx="50112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ТЕХНИКУМ ВОДНОГО ТРАНСПОРТА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60" name="Google Shape;1160;p88"/>
          <p:cNvSpPr txBox="1"/>
          <p:nvPr/>
        </p:nvSpPr>
        <p:spPr>
          <a:xfrm>
            <a:off x="8473075" y="5675550"/>
            <a:ext cx="50112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ЖЕНСКАЯ ГИМНАЗИЯ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61" name="Google Shape;1161;p88"/>
          <p:cNvSpPr txBox="1"/>
          <p:nvPr/>
        </p:nvSpPr>
        <p:spPr>
          <a:xfrm>
            <a:off x="483300" y="183975"/>
            <a:ext cx="1427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АРХИТЕКТУРНАЯ ПОДСВЕТКА / ОБЪЕКТЫ 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Light"/>
                <a:ea typeface="Montserrat Light"/>
                <a:cs typeface="Montserrat Light"/>
                <a:sym typeface="Montserrat Light"/>
              </a:rPr>
              <a:t>[РАЗДЕЛ С, БЛОК 3] 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62" name="Google Shape;1162;p88"/>
          <p:cNvSpPr txBox="1"/>
          <p:nvPr/>
        </p:nvSpPr>
        <p:spPr>
          <a:xfrm>
            <a:off x="8473075" y="5110700"/>
            <a:ext cx="50112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ЗДАНИЕ ГОРОДСКОЙ УПРАВЫ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63" name="Google Shape;1163;p88"/>
          <p:cNvSpPr/>
          <p:nvPr/>
        </p:nvSpPr>
        <p:spPr>
          <a:xfrm>
            <a:off x="7097325" y="3374024"/>
            <a:ext cx="168003" cy="2915256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cxnSp>
        <p:nvCxnSpPr>
          <p:cNvPr id="1164" name="Google Shape;1164;p88"/>
          <p:cNvCxnSpPr/>
          <p:nvPr/>
        </p:nvCxnSpPr>
        <p:spPr>
          <a:xfrm rot="10800000">
            <a:off x="9679300" y="7945025"/>
            <a:ext cx="291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165" name="Google Shape;1165;p88"/>
          <p:cNvSpPr txBox="1"/>
          <p:nvPr/>
        </p:nvSpPr>
        <p:spPr>
          <a:xfrm>
            <a:off x="10027125" y="7481525"/>
            <a:ext cx="510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66" name="Google Shape;1166;p88"/>
          <p:cNvSpPr txBox="1"/>
          <p:nvPr/>
        </p:nvSpPr>
        <p:spPr>
          <a:xfrm>
            <a:off x="10537325" y="7491275"/>
            <a:ext cx="41976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МЕМОРИАЛ ПОБЕДЫ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67" name="Google Shape;1167;p88"/>
          <p:cNvSpPr txBox="1"/>
          <p:nvPr/>
        </p:nvSpPr>
        <p:spPr>
          <a:xfrm>
            <a:off x="10537325" y="8065850"/>
            <a:ext cx="41976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ДОМ ШАКУЛОВЫХ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1168" name="Google Shape;1168;p88"/>
          <p:cNvCxnSpPr/>
          <p:nvPr/>
        </p:nvCxnSpPr>
        <p:spPr>
          <a:xfrm rot="10800000">
            <a:off x="9679300" y="8363800"/>
            <a:ext cx="291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169" name="Google Shape;1169;p88"/>
          <p:cNvSpPr txBox="1"/>
          <p:nvPr/>
        </p:nvSpPr>
        <p:spPr>
          <a:xfrm>
            <a:off x="6565413" y="3150075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0" name="Google Shape;1170;p88"/>
          <p:cNvSpPr txBox="1"/>
          <p:nvPr/>
        </p:nvSpPr>
        <p:spPr>
          <a:xfrm>
            <a:off x="2446088" y="31500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ВОЗНЕСЕНСКИЙ СОБОР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1" name="Google Shape;1171;p88"/>
          <p:cNvSpPr txBox="1"/>
          <p:nvPr/>
        </p:nvSpPr>
        <p:spPr>
          <a:xfrm>
            <a:off x="2959213" y="37039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ДОМ БАРКОВЫХ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2" name="Google Shape;1172;p88"/>
          <p:cNvSpPr txBox="1"/>
          <p:nvPr/>
        </p:nvSpPr>
        <p:spPr>
          <a:xfrm>
            <a:off x="7962875" y="6840575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3" name="Google Shape;1173;p88"/>
          <p:cNvSpPr txBox="1"/>
          <p:nvPr/>
        </p:nvSpPr>
        <p:spPr>
          <a:xfrm>
            <a:off x="8473075" y="6850325"/>
            <a:ext cx="62619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ХРАМ УСПЕНИЯ ПРЕСВЯТОЙ БОГОРОДИЦЫ 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4" name="Google Shape;1174;p88"/>
          <p:cNvSpPr/>
          <p:nvPr/>
        </p:nvSpPr>
        <p:spPr>
          <a:xfrm rot="10800000">
            <a:off x="7446299" y="6688580"/>
            <a:ext cx="459676" cy="409070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175" name="Google Shape;1175;p88"/>
          <p:cNvSpPr txBox="1"/>
          <p:nvPr/>
        </p:nvSpPr>
        <p:spPr>
          <a:xfrm>
            <a:off x="4885563" y="5938525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6" name="Google Shape;1176;p88"/>
          <p:cNvSpPr txBox="1"/>
          <p:nvPr/>
        </p:nvSpPr>
        <p:spPr>
          <a:xfrm>
            <a:off x="194950" y="5938525"/>
            <a:ext cx="46335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ОБЕЛИСКИ ПЕТРОВСКОЙ ЗАСТАВЫ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77" name="Google Shape;1177;p88"/>
          <p:cNvSpPr txBox="1"/>
          <p:nvPr/>
        </p:nvSpPr>
        <p:spPr>
          <a:xfrm>
            <a:off x="5756238" y="6497613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8" name="Google Shape;1178;p88"/>
          <p:cNvSpPr txBox="1"/>
          <p:nvPr/>
        </p:nvSpPr>
        <p:spPr>
          <a:xfrm>
            <a:off x="2446088" y="3703975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79" name="Google Shape;1179;p88"/>
          <p:cNvCxnSpPr/>
          <p:nvPr/>
        </p:nvCxnSpPr>
        <p:spPr>
          <a:xfrm>
            <a:off x="2706600" y="4255800"/>
            <a:ext cx="0" cy="36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cxnSp>
        <p:nvCxnSpPr>
          <p:cNvPr id="1180" name="Google Shape;1180;p88"/>
          <p:cNvCxnSpPr/>
          <p:nvPr/>
        </p:nvCxnSpPr>
        <p:spPr>
          <a:xfrm rot="10800000">
            <a:off x="6282350" y="6717825"/>
            <a:ext cx="291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cxnSp>
        <p:nvCxnSpPr>
          <p:cNvPr id="1181" name="Google Shape;1181;p88"/>
          <p:cNvCxnSpPr/>
          <p:nvPr/>
        </p:nvCxnSpPr>
        <p:spPr>
          <a:xfrm rot="10800000">
            <a:off x="5396000" y="6289275"/>
            <a:ext cx="291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182" name="Google Shape;1182;p88"/>
          <p:cNvSpPr/>
          <p:nvPr/>
        </p:nvSpPr>
        <p:spPr>
          <a:xfrm>
            <a:off x="2400150" y="4292575"/>
            <a:ext cx="612900" cy="612900"/>
          </a:xfrm>
          <a:prstGeom prst="ellipse">
            <a:avLst/>
          </a:prstGeom>
          <a:noFill/>
          <a:ln w="28575" cap="flat" cmpd="sng">
            <a:solidFill>
              <a:srgbClr val="008B4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3" name="Google Shape;1183;p88"/>
          <p:cNvSpPr/>
          <p:nvPr/>
        </p:nvSpPr>
        <p:spPr>
          <a:xfrm>
            <a:off x="5276675" y="5982825"/>
            <a:ext cx="612900" cy="612900"/>
          </a:xfrm>
          <a:prstGeom prst="ellipse">
            <a:avLst/>
          </a:prstGeom>
          <a:noFill/>
          <a:ln w="28575" cap="flat" cmpd="sng">
            <a:solidFill>
              <a:srgbClr val="008B4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88"/>
          <p:cNvSpPr/>
          <p:nvPr/>
        </p:nvSpPr>
        <p:spPr>
          <a:xfrm>
            <a:off x="6258425" y="6411375"/>
            <a:ext cx="612900" cy="612900"/>
          </a:xfrm>
          <a:prstGeom prst="ellipse">
            <a:avLst/>
          </a:prstGeom>
          <a:noFill/>
          <a:ln w="28575" cap="flat" cmpd="sng">
            <a:solidFill>
              <a:srgbClr val="008B4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88"/>
          <p:cNvSpPr/>
          <p:nvPr/>
        </p:nvSpPr>
        <p:spPr>
          <a:xfrm>
            <a:off x="9277450" y="8057350"/>
            <a:ext cx="612900" cy="612900"/>
          </a:xfrm>
          <a:prstGeom prst="ellipse">
            <a:avLst/>
          </a:prstGeom>
          <a:noFill/>
          <a:ln w="28575" cap="flat" cmpd="sng">
            <a:solidFill>
              <a:srgbClr val="008B4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6" name="Google Shape;1186;p88"/>
          <p:cNvSpPr txBox="1"/>
          <p:nvPr/>
        </p:nvSpPr>
        <p:spPr>
          <a:xfrm>
            <a:off x="194950" y="6497625"/>
            <a:ext cx="54885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ЦЕРКОВЬ БЛАГОВЕЩЕНИЯ ПРЕСВЯТОЙ БОГОРОДИЦЫ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87" name="Google Shape;1187;p88"/>
          <p:cNvSpPr txBox="1"/>
          <p:nvPr/>
        </p:nvSpPr>
        <p:spPr>
          <a:xfrm>
            <a:off x="10027125" y="8056100"/>
            <a:ext cx="510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89"/>
          <p:cNvSpPr txBox="1"/>
          <p:nvPr/>
        </p:nvSpPr>
        <p:spPr>
          <a:xfrm>
            <a:off x="483300" y="183975"/>
            <a:ext cx="1427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АРХИТЕКТУРНАЯ ПОДСВЕТКА / ОБЪЕКТЫ 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3" name="Google Shape;1193;p89"/>
          <p:cNvPicPr preferRelativeResize="0"/>
          <p:nvPr/>
        </p:nvPicPr>
        <p:blipFill rotWithShape="1">
          <a:blip r:embed="rId3">
            <a:alphaModFix/>
          </a:blip>
          <a:srcRect l="2064" r="21465"/>
          <a:stretch/>
        </p:blipFill>
        <p:spPr>
          <a:xfrm>
            <a:off x="483300" y="1197701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4" name="Google Shape;1194;p89"/>
          <p:cNvPicPr preferRelativeResize="0"/>
          <p:nvPr/>
        </p:nvPicPr>
        <p:blipFill rotWithShape="1">
          <a:blip r:embed="rId3">
            <a:alphaModFix/>
          </a:blip>
          <a:srcRect l="2064" r="21465"/>
          <a:stretch/>
        </p:blipFill>
        <p:spPr>
          <a:xfrm>
            <a:off x="4052475" y="1197701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5" name="Google Shape;1195;p89"/>
          <p:cNvPicPr preferRelativeResize="0"/>
          <p:nvPr/>
        </p:nvPicPr>
        <p:blipFill rotWithShape="1">
          <a:blip r:embed="rId3">
            <a:alphaModFix/>
          </a:blip>
          <a:srcRect l="2064" r="21465"/>
          <a:stretch/>
        </p:blipFill>
        <p:spPr>
          <a:xfrm>
            <a:off x="7621650" y="1197701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6" name="Google Shape;1196;p89"/>
          <p:cNvPicPr preferRelativeResize="0"/>
          <p:nvPr/>
        </p:nvPicPr>
        <p:blipFill rotWithShape="1">
          <a:blip r:embed="rId3">
            <a:alphaModFix/>
          </a:blip>
          <a:srcRect l="2064" r="21465"/>
          <a:stretch/>
        </p:blipFill>
        <p:spPr>
          <a:xfrm>
            <a:off x="11190825" y="1197701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7" name="Google Shape;1197;p89"/>
          <p:cNvPicPr preferRelativeResize="0"/>
          <p:nvPr/>
        </p:nvPicPr>
        <p:blipFill rotWithShape="1">
          <a:blip r:embed="rId3">
            <a:alphaModFix/>
          </a:blip>
          <a:srcRect l="2064" r="21465"/>
          <a:stretch/>
        </p:blipFill>
        <p:spPr>
          <a:xfrm>
            <a:off x="483300" y="4147225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8" name="Google Shape;1198;p89"/>
          <p:cNvPicPr preferRelativeResize="0"/>
          <p:nvPr/>
        </p:nvPicPr>
        <p:blipFill rotWithShape="1">
          <a:blip r:embed="rId4">
            <a:alphaModFix/>
          </a:blip>
          <a:srcRect l="4550" r="11018"/>
          <a:stretch/>
        </p:blipFill>
        <p:spPr>
          <a:xfrm>
            <a:off x="7637100" y="7109725"/>
            <a:ext cx="34980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99" name="Google Shape;1199;p89"/>
          <p:cNvPicPr preferRelativeResize="0"/>
          <p:nvPr/>
        </p:nvPicPr>
        <p:blipFill rotWithShape="1">
          <a:blip r:embed="rId3">
            <a:alphaModFix/>
          </a:blip>
          <a:srcRect l="2064" r="21465"/>
          <a:stretch/>
        </p:blipFill>
        <p:spPr>
          <a:xfrm>
            <a:off x="4052475" y="4147225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0" name="Google Shape;1200;p89"/>
          <p:cNvPicPr preferRelativeResize="0"/>
          <p:nvPr/>
        </p:nvPicPr>
        <p:blipFill rotWithShape="1">
          <a:blip r:embed="rId3">
            <a:alphaModFix/>
          </a:blip>
          <a:srcRect l="2064" r="21465"/>
          <a:stretch/>
        </p:blipFill>
        <p:spPr>
          <a:xfrm>
            <a:off x="7621650" y="4147225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1" name="Google Shape;1201;p89"/>
          <p:cNvPicPr preferRelativeResize="0"/>
          <p:nvPr/>
        </p:nvPicPr>
        <p:blipFill rotWithShape="1">
          <a:blip r:embed="rId3">
            <a:alphaModFix/>
          </a:blip>
          <a:srcRect l="2064" r="21465"/>
          <a:stretch/>
        </p:blipFill>
        <p:spPr>
          <a:xfrm>
            <a:off x="483300" y="7109725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2" name="Google Shape;1202;p89"/>
          <p:cNvPicPr preferRelativeResize="0"/>
          <p:nvPr/>
        </p:nvPicPr>
        <p:blipFill rotWithShape="1">
          <a:blip r:embed="rId3">
            <a:alphaModFix/>
          </a:blip>
          <a:srcRect l="2064" r="21465"/>
          <a:stretch/>
        </p:blipFill>
        <p:spPr>
          <a:xfrm>
            <a:off x="4052475" y="7109725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3" name="Google Shape;1203;p89"/>
          <p:cNvPicPr preferRelativeResize="0"/>
          <p:nvPr/>
        </p:nvPicPr>
        <p:blipFill rotWithShape="1">
          <a:blip r:embed="rId5">
            <a:alphaModFix/>
          </a:blip>
          <a:srcRect l="15199" r="15206"/>
          <a:stretch/>
        </p:blipFill>
        <p:spPr>
          <a:xfrm>
            <a:off x="483300" y="1149950"/>
            <a:ext cx="3569100" cy="3010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4" name="Google Shape;1204;p89"/>
          <p:cNvPicPr preferRelativeResize="0"/>
          <p:nvPr/>
        </p:nvPicPr>
        <p:blipFill rotWithShape="1">
          <a:blip r:embed="rId6">
            <a:alphaModFix/>
          </a:blip>
          <a:srcRect l="6626" r="6635"/>
          <a:stretch/>
        </p:blipFill>
        <p:spPr>
          <a:xfrm>
            <a:off x="4052475" y="1149950"/>
            <a:ext cx="3553800" cy="3010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5" name="Google Shape;1205;p89"/>
          <p:cNvPicPr preferRelativeResize="0"/>
          <p:nvPr/>
        </p:nvPicPr>
        <p:blipFill rotWithShape="1">
          <a:blip r:embed="rId7">
            <a:alphaModFix/>
          </a:blip>
          <a:srcRect l="12412" r="8977"/>
          <a:stretch/>
        </p:blipFill>
        <p:spPr>
          <a:xfrm>
            <a:off x="7621650" y="1149950"/>
            <a:ext cx="3569100" cy="3010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6" name="Google Shape;1206;p89"/>
          <p:cNvPicPr preferRelativeResize="0"/>
          <p:nvPr/>
        </p:nvPicPr>
        <p:blipFill rotWithShape="1">
          <a:blip r:embed="rId8">
            <a:alphaModFix/>
          </a:blip>
          <a:srcRect l="15200" r="15200"/>
          <a:stretch/>
        </p:blipFill>
        <p:spPr>
          <a:xfrm>
            <a:off x="11190825" y="1149950"/>
            <a:ext cx="3569100" cy="3010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7" name="Google Shape;1207;p89"/>
          <p:cNvPicPr preferRelativeResize="0"/>
          <p:nvPr/>
        </p:nvPicPr>
        <p:blipFill rotWithShape="1">
          <a:blip r:embed="rId9">
            <a:alphaModFix/>
          </a:blip>
          <a:srcRect r="29577"/>
          <a:stretch/>
        </p:blipFill>
        <p:spPr>
          <a:xfrm>
            <a:off x="483300" y="4147225"/>
            <a:ext cx="35538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8" name="Google Shape;1208;p89"/>
          <p:cNvPicPr preferRelativeResize="0"/>
          <p:nvPr/>
        </p:nvPicPr>
        <p:blipFill rotWithShape="1">
          <a:blip r:embed="rId10">
            <a:alphaModFix/>
          </a:blip>
          <a:srcRect l="11853" r="7838"/>
          <a:stretch/>
        </p:blipFill>
        <p:spPr>
          <a:xfrm>
            <a:off x="4052475" y="4147225"/>
            <a:ext cx="3553800" cy="3010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9" name="Google Shape;1209;p89"/>
          <p:cNvPicPr preferRelativeResize="0"/>
          <p:nvPr/>
        </p:nvPicPr>
        <p:blipFill rotWithShape="1">
          <a:blip r:embed="rId11">
            <a:alphaModFix/>
          </a:blip>
          <a:srcRect r="22988"/>
          <a:stretch/>
        </p:blipFill>
        <p:spPr>
          <a:xfrm>
            <a:off x="7637100" y="4147225"/>
            <a:ext cx="3553800" cy="2925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0" name="Google Shape;1210;p89"/>
          <p:cNvPicPr preferRelativeResize="0"/>
          <p:nvPr/>
        </p:nvPicPr>
        <p:blipFill rotWithShape="1">
          <a:blip r:embed="rId12">
            <a:alphaModFix/>
          </a:blip>
          <a:srcRect l="4881" r="4890" b="1244"/>
          <a:stretch/>
        </p:blipFill>
        <p:spPr>
          <a:xfrm>
            <a:off x="11190900" y="4147225"/>
            <a:ext cx="3553800" cy="29256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1" name="Google Shape;1211;p89"/>
          <p:cNvSpPr/>
          <p:nvPr/>
        </p:nvSpPr>
        <p:spPr>
          <a:xfrm>
            <a:off x="11175600" y="7061725"/>
            <a:ext cx="3569100" cy="3010500"/>
          </a:xfrm>
          <a:prstGeom prst="rect">
            <a:avLst/>
          </a:prstGeom>
          <a:solidFill>
            <a:srgbClr val="035D35">
              <a:alpha val="56060"/>
            </a:srgbClr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2" name="Google Shape;1212;p89"/>
          <p:cNvPicPr preferRelativeResize="0"/>
          <p:nvPr/>
        </p:nvPicPr>
        <p:blipFill rotWithShape="1">
          <a:blip r:embed="rId13">
            <a:alphaModFix/>
          </a:blip>
          <a:srcRect l="6997" r="23783" b="23330"/>
          <a:stretch/>
        </p:blipFill>
        <p:spPr>
          <a:xfrm>
            <a:off x="483475" y="7109725"/>
            <a:ext cx="35691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13" name="Google Shape;1213;p89"/>
          <p:cNvPicPr preferRelativeResize="0"/>
          <p:nvPr/>
        </p:nvPicPr>
        <p:blipFill rotWithShape="1">
          <a:blip r:embed="rId14">
            <a:alphaModFix/>
          </a:blip>
          <a:srcRect l="20827" r="20880"/>
          <a:stretch/>
        </p:blipFill>
        <p:spPr>
          <a:xfrm>
            <a:off x="4083225" y="7109725"/>
            <a:ext cx="3553800" cy="29625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14" name="Google Shape;1214;p89"/>
          <p:cNvSpPr txBox="1"/>
          <p:nvPr/>
        </p:nvSpPr>
        <p:spPr>
          <a:xfrm>
            <a:off x="663688" y="1328900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5" name="Google Shape;1215;p89"/>
          <p:cNvSpPr txBox="1"/>
          <p:nvPr/>
        </p:nvSpPr>
        <p:spPr>
          <a:xfrm>
            <a:off x="4257313" y="1328900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6" name="Google Shape;1216;p89"/>
          <p:cNvSpPr txBox="1"/>
          <p:nvPr/>
        </p:nvSpPr>
        <p:spPr>
          <a:xfrm>
            <a:off x="7782763" y="1328900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7" name="Google Shape;1217;p89"/>
          <p:cNvSpPr txBox="1"/>
          <p:nvPr/>
        </p:nvSpPr>
        <p:spPr>
          <a:xfrm>
            <a:off x="11366638" y="1328900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8" name="Google Shape;1218;p89"/>
          <p:cNvSpPr txBox="1"/>
          <p:nvPr/>
        </p:nvSpPr>
        <p:spPr>
          <a:xfrm>
            <a:off x="663688" y="4387875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19" name="Google Shape;1219;p89"/>
          <p:cNvSpPr txBox="1"/>
          <p:nvPr/>
        </p:nvSpPr>
        <p:spPr>
          <a:xfrm>
            <a:off x="4257313" y="4387875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0" name="Google Shape;1220;p89"/>
          <p:cNvSpPr txBox="1"/>
          <p:nvPr/>
        </p:nvSpPr>
        <p:spPr>
          <a:xfrm>
            <a:off x="7782763" y="4387875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1" name="Google Shape;1221;p89"/>
          <p:cNvSpPr txBox="1"/>
          <p:nvPr/>
        </p:nvSpPr>
        <p:spPr>
          <a:xfrm>
            <a:off x="11366638" y="4387875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2" name="Google Shape;1222;p89"/>
          <p:cNvSpPr txBox="1"/>
          <p:nvPr/>
        </p:nvSpPr>
        <p:spPr>
          <a:xfrm>
            <a:off x="663688" y="7290025"/>
            <a:ext cx="4533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3" name="Google Shape;1223;p89"/>
          <p:cNvSpPr txBox="1"/>
          <p:nvPr/>
        </p:nvSpPr>
        <p:spPr>
          <a:xfrm>
            <a:off x="4257327" y="7290025"/>
            <a:ext cx="4596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24" name="Google Shape;1224;p89"/>
          <p:cNvSpPr txBox="1"/>
          <p:nvPr/>
        </p:nvSpPr>
        <p:spPr>
          <a:xfrm>
            <a:off x="7779615" y="7290025"/>
            <a:ext cx="459600" cy="440400"/>
          </a:xfrm>
          <a:prstGeom prst="rect">
            <a:avLst/>
          </a:prstGeom>
          <a:solidFill>
            <a:srgbClr val="008B4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11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25" name="Google Shape;1225;p89"/>
          <p:cNvPicPr preferRelativeResize="0"/>
          <p:nvPr/>
        </p:nvPicPr>
        <p:blipFill rotWithShape="1">
          <a:blip r:embed="rId15">
            <a:alphaModFix/>
          </a:blip>
          <a:srcRect t="8215" b="8886"/>
          <a:stretch/>
        </p:blipFill>
        <p:spPr>
          <a:xfrm>
            <a:off x="14291400" y="7290025"/>
            <a:ext cx="453300" cy="2535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89"/>
          <p:cNvSpPr txBox="1"/>
          <p:nvPr/>
        </p:nvSpPr>
        <p:spPr>
          <a:xfrm>
            <a:off x="11190925" y="7290025"/>
            <a:ext cx="32031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 УРОВЕНЬ ПОДСВЕТКИ&gt;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69999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Light"/>
              <a:buChar char="●"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ФОНОВЫЙ  СВЕТ, НАПРАВЛЕНИЕ СНИЗУ  ВВЕРХ</a:t>
            </a:r>
            <a:endParaRPr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69999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Light"/>
              <a:buChar char="●"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ОДИН СОФИТ НА 1,5-3 МЕТРА </a:t>
            </a:r>
            <a:endParaRPr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II УРОВЕНЬ ПОДСВЕТКИ&gt;</a:t>
            </a:r>
            <a:endParaRPr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Light"/>
              <a:buChar char="●"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АКЦЕНТНЫЙ СВЕТ</a:t>
            </a:r>
            <a:endParaRPr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Light"/>
              <a:buChar char="●"/>
            </a:pPr>
            <a:r>
              <a:rPr lang="ru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ВЫДЕЛЕНИЕ ДЕТАЛЕЙ  ЗДАНИЯ</a:t>
            </a:r>
            <a:endParaRPr>
              <a:solidFill>
                <a:schemeClr val="lt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1" name="Google Shape;1231;p90"/>
          <p:cNvPicPr preferRelativeResize="0"/>
          <p:nvPr/>
        </p:nvPicPr>
        <p:blipFill rotWithShape="1">
          <a:blip r:embed="rId3">
            <a:alphaModFix/>
          </a:blip>
          <a:srcRect l="21897" r="25133"/>
          <a:stretch/>
        </p:blipFill>
        <p:spPr>
          <a:xfrm>
            <a:off x="-50925" y="0"/>
            <a:ext cx="8268902" cy="10440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90"/>
          <p:cNvSpPr txBox="1"/>
          <p:nvPr/>
        </p:nvSpPr>
        <p:spPr>
          <a:xfrm>
            <a:off x="8535400" y="360000"/>
            <a:ext cx="6448200" cy="88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11200" bIns="4112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ИНЖЕНЕРНОЕ</a:t>
            </a:r>
            <a:br>
              <a:rPr lang="ru" sz="4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4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ОБЕСПЕЧЕНИЕ</a:t>
            </a:r>
            <a:endParaRPr sz="4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 ПЛОЩАДЬ СОБОРНАЯ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 СОБОРНЫЙ ПАРК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 ПЛОЩАДЬ ПОБЕДЫ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 УЛИЦА КАРЛА МАРКСА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 УЛИЦА СОВЕТСКАЯ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6-7 УЛИЦА НАБЕРЕЖНАЯ 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8-9 УЛИЦА БОЛЬШАКОВА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10 УЛИЦА ГУБАРЁВА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11 УЛИЦА ЛЕНИНА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12 УЛИЦА ТАТАРСКАЯ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13 УЛИЦА ВОРОВСКОГО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14 1-ЫЙ ПЕРЕУЛОК ВОРОВСКОГО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15 III ЛУЧ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16-17  УЛИЦА НАБЕРЕЖНАЯ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18 УСПЕНСКИЙ ОВРАГ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19 НИЖНЯЯ НАБЕРЕЖНАЯ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91"/>
          <p:cNvSpPr txBox="1"/>
          <p:nvPr/>
        </p:nvSpPr>
        <p:spPr>
          <a:xfrm>
            <a:off x="483300" y="183975"/>
            <a:ext cx="1427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ИНЖЕНЕРНОЕ ОБЕСПЕЧЕНИЕ / ОБЪЕКТЫ 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Light"/>
                <a:ea typeface="Montserrat Light"/>
                <a:cs typeface="Montserrat Light"/>
                <a:sym typeface="Montserrat Light"/>
              </a:rPr>
              <a:t>[РАЗДЕЛ С, БЛОК 5] </a:t>
            </a:r>
            <a:endParaRPr sz="26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39" name="Google Shape;1239;p91"/>
          <p:cNvPicPr preferRelativeResize="0"/>
          <p:nvPr/>
        </p:nvPicPr>
        <p:blipFill rotWithShape="1">
          <a:blip r:embed="rId3">
            <a:alphaModFix/>
          </a:blip>
          <a:srcRect t="6769" b="6777"/>
          <a:stretch/>
        </p:blipFill>
        <p:spPr>
          <a:xfrm>
            <a:off x="0" y="1197700"/>
            <a:ext cx="15120000" cy="924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91"/>
          <p:cNvSpPr txBox="1"/>
          <p:nvPr/>
        </p:nvSpPr>
        <p:spPr>
          <a:xfrm>
            <a:off x="5630488" y="2596163"/>
            <a:ext cx="453300" cy="440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1" name="Google Shape;1241;p91"/>
          <p:cNvSpPr/>
          <p:nvPr/>
        </p:nvSpPr>
        <p:spPr>
          <a:xfrm flipH="1">
            <a:off x="7768234" y="2824250"/>
            <a:ext cx="2123791" cy="1753610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42" name="Google Shape;1242;p91"/>
          <p:cNvSpPr txBox="1"/>
          <p:nvPr/>
        </p:nvSpPr>
        <p:spPr>
          <a:xfrm>
            <a:off x="1511163" y="25961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СОБОРНАЯ ПЛОЩАДЬ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43" name="Google Shape;1243;p91"/>
          <p:cNvSpPr/>
          <p:nvPr/>
        </p:nvSpPr>
        <p:spPr>
          <a:xfrm>
            <a:off x="6271813" y="2824250"/>
            <a:ext cx="1278819" cy="3673359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44" name="Google Shape;1244;p91"/>
          <p:cNvSpPr txBox="1"/>
          <p:nvPr/>
        </p:nvSpPr>
        <p:spPr>
          <a:xfrm>
            <a:off x="10027125" y="2584625"/>
            <a:ext cx="510300" cy="440400"/>
          </a:xfrm>
          <a:prstGeom prst="rect">
            <a:avLst/>
          </a:prstGeom>
          <a:solidFill>
            <a:srgbClr val="135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5" name="Google Shape;1245;p91"/>
          <p:cNvSpPr txBox="1"/>
          <p:nvPr/>
        </p:nvSpPr>
        <p:spPr>
          <a:xfrm>
            <a:off x="10537325" y="2594375"/>
            <a:ext cx="41976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УЛИЦА КАРЛА МАРКСА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46" name="Google Shape;1246;p91"/>
          <p:cNvSpPr txBox="1"/>
          <p:nvPr/>
        </p:nvSpPr>
        <p:spPr>
          <a:xfrm>
            <a:off x="5630488" y="3150075"/>
            <a:ext cx="453300" cy="440400"/>
          </a:xfrm>
          <a:prstGeom prst="rect">
            <a:avLst/>
          </a:prstGeom>
          <a:solidFill>
            <a:srgbClr val="D3C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7" name="Google Shape;1247;p91"/>
          <p:cNvSpPr txBox="1"/>
          <p:nvPr/>
        </p:nvSpPr>
        <p:spPr>
          <a:xfrm>
            <a:off x="1511163" y="31500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СОБОРНЫЙ ПАРК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48" name="Google Shape;1248;p91"/>
          <p:cNvSpPr txBox="1"/>
          <p:nvPr/>
        </p:nvSpPr>
        <p:spPr>
          <a:xfrm>
            <a:off x="10027125" y="3145200"/>
            <a:ext cx="510300" cy="440400"/>
          </a:xfrm>
          <a:prstGeom prst="rect">
            <a:avLst/>
          </a:prstGeom>
          <a:solidFill>
            <a:srgbClr val="D3C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9" name="Google Shape;1249;p91"/>
          <p:cNvSpPr txBox="1"/>
          <p:nvPr/>
        </p:nvSpPr>
        <p:spPr>
          <a:xfrm>
            <a:off x="10537325" y="3154950"/>
            <a:ext cx="41976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УСПЕНСКИЙ ОВРАГ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50" name="Google Shape;1250;p91"/>
          <p:cNvSpPr/>
          <p:nvPr/>
        </p:nvSpPr>
        <p:spPr>
          <a:xfrm flipH="1">
            <a:off x="9518497" y="3374025"/>
            <a:ext cx="373528" cy="1986085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51" name="Google Shape;1251;p91"/>
          <p:cNvSpPr/>
          <p:nvPr/>
        </p:nvSpPr>
        <p:spPr>
          <a:xfrm>
            <a:off x="6271826" y="3374025"/>
            <a:ext cx="718804" cy="2701464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52" name="Google Shape;1252;p91"/>
          <p:cNvSpPr txBox="1"/>
          <p:nvPr/>
        </p:nvSpPr>
        <p:spPr>
          <a:xfrm>
            <a:off x="10537325" y="8276000"/>
            <a:ext cx="41976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ПЛОЩАДЬ ПОБЕДЫ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53" name="Google Shape;1253;p91"/>
          <p:cNvSpPr txBox="1"/>
          <p:nvPr/>
        </p:nvSpPr>
        <p:spPr>
          <a:xfrm>
            <a:off x="10027125" y="8266250"/>
            <a:ext cx="510300" cy="440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54" name="Google Shape;1254;p91"/>
          <p:cNvCxnSpPr/>
          <p:nvPr/>
        </p:nvCxnSpPr>
        <p:spPr>
          <a:xfrm>
            <a:off x="9154475" y="8486450"/>
            <a:ext cx="718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255" name="Google Shape;1255;p91"/>
          <p:cNvSpPr txBox="1"/>
          <p:nvPr/>
        </p:nvSpPr>
        <p:spPr>
          <a:xfrm>
            <a:off x="5630488" y="8166763"/>
            <a:ext cx="453300" cy="440400"/>
          </a:xfrm>
          <a:prstGeom prst="rect">
            <a:avLst/>
          </a:prstGeom>
          <a:solidFill>
            <a:srgbClr val="135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  <a:endParaRPr sz="1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6" name="Google Shape;1256;p91"/>
          <p:cNvSpPr txBox="1"/>
          <p:nvPr/>
        </p:nvSpPr>
        <p:spPr>
          <a:xfrm>
            <a:off x="1511163" y="81667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III ЛУЧ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57" name="Google Shape;1257;p91"/>
          <p:cNvSpPr txBox="1"/>
          <p:nvPr/>
        </p:nvSpPr>
        <p:spPr>
          <a:xfrm>
            <a:off x="5630488" y="8720675"/>
            <a:ext cx="453300" cy="440400"/>
          </a:xfrm>
          <a:prstGeom prst="rect">
            <a:avLst/>
          </a:prstGeom>
          <a:solidFill>
            <a:srgbClr val="D3C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8" name="Google Shape;1258;p91"/>
          <p:cNvSpPr txBox="1"/>
          <p:nvPr/>
        </p:nvSpPr>
        <p:spPr>
          <a:xfrm>
            <a:off x="1511163" y="87206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НИЖНЯЯ НАБЕРЕЖНАЯ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59" name="Google Shape;1259;p91"/>
          <p:cNvSpPr/>
          <p:nvPr/>
        </p:nvSpPr>
        <p:spPr>
          <a:xfrm rot="10800000" flipH="1">
            <a:off x="6193877" y="6836670"/>
            <a:ext cx="428518" cy="1538705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60" name="Google Shape;1260;p91"/>
          <p:cNvSpPr/>
          <p:nvPr/>
        </p:nvSpPr>
        <p:spPr>
          <a:xfrm rot="10800000" flipH="1">
            <a:off x="6193875" y="8102658"/>
            <a:ext cx="857017" cy="800142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61" name="Google Shape;1261;p91"/>
          <p:cNvSpPr txBox="1"/>
          <p:nvPr/>
        </p:nvSpPr>
        <p:spPr>
          <a:xfrm>
            <a:off x="5630488" y="7540525"/>
            <a:ext cx="453300" cy="440400"/>
          </a:xfrm>
          <a:prstGeom prst="rect">
            <a:avLst/>
          </a:prstGeom>
          <a:solidFill>
            <a:srgbClr val="135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endParaRPr sz="1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2" name="Google Shape;1262;p91"/>
          <p:cNvSpPr txBox="1"/>
          <p:nvPr/>
        </p:nvSpPr>
        <p:spPr>
          <a:xfrm>
            <a:off x="1511163" y="7540538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1-ЫЙ ПЕРЕУЛОК ВОРОВСКОГО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3" name="Google Shape;1263;p91"/>
          <p:cNvSpPr/>
          <p:nvPr/>
        </p:nvSpPr>
        <p:spPr>
          <a:xfrm rot="10800000" flipH="1">
            <a:off x="6193875" y="7104989"/>
            <a:ext cx="1926129" cy="455736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64" name="Google Shape;1264;p91"/>
          <p:cNvSpPr/>
          <p:nvPr/>
        </p:nvSpPr>
        <p:spPr>
          <a:xfrm>
            <a:off x="5630500" y="5979575"/>
            <a:ext cx="857100" cy="857100"/>
          </a:xfrm>
          <a:prstGeom prst="ellipse">
            <a:avLst/>
          </a:prstGeom>
          <a:noFill/>
          <a:ln w="28575" cap="flat" cmpd="sng">
            <a:solidFill>
              <a:srgbClr val="13586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91"/>
          <p:cNvSpPr txBox="1"/>
          <p:nvPr/>
        </p:nvSpPr>
        <p:spPr>
          <a:xfrm>
            <a:off x="1511163" y="6187925"/>
            <a:ext cx="4054800" cy="440400"/>
          </a:xfrm>
          <a:prstGeom prst="rect">
            <a:avLst/>
          </a:prstGeom>
          <a:solidFill>
            <a:srgbClr val="135863">
              <a:alpha val="52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РЯЗАНСКИЙ СПУСК / ТРАНЗИТ</a:t>
            </a:r>
            <a:endParaRPr sz="180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6" name="Google Shape;1266;p91"/>
          <p:cNvSpPr/>
          <p:nvPr/>
        </p:nvSpPr>
        <p:spPr>
          <a:xfrm rot="10800000">
            <a:off x="7047049" y="7775292"/>
            <a:ext cx="2809901" cy="1841715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67" name="Google Shape;1267;p91"/>
          <p:cNvSpPr txBox="1"/>
          <p:nvPr/>
        </p:nvSpPr>
        <p:spPr>
          <a:xfrm>
            <a:off x="11177625" y="9385475"/>
            <a:ext cx="35574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НАБЕРЕЖНАЯ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8" name="Google Shape;1268;p91"/>
          <p:cNvSpPr txBox="1"/>
          <p:nvPr/>
        </p:nvSpPr>
        <p:spPr>
          <a:xfrm>
            <a:off x="10027125" y="9375725"/>
            <a:ext cx="510300" cy="440400"/>
          </a:xfrm>
          <a:prstGeom prst="rect">
            <a:avLst/>
          </a:prstGeom>
          <a:solidFill>
            <a:srgbClr val="135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endParaRPr sz="1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69" name="Google Shape;1269;p91"/>
          <p:cNvSpPr txBox="1"/>
          <p:nvPr/>
        </p:nvSpPr>
        <p:spPr>
          <a:xfrm>
            <a:off x="10602375" y="9375725"/>
            <a:ext cx="510300" cy="440400"/>
          </a:xfrm>
          <a:prstGeom prst="rect">
            <a:avLst/>
          </a:prstGeom>
          <a:solidFill>
            <a:srgbClr val="1358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  <a:endParaRPr sz="1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4" name="Google Shape;1274;p92"/>
          <p:cNvPicPr preferRelativeResize="0"/>
          <p:nvPr/>
        </p:nvPicPr>
        <p:blipFill rotWithShape="1">
          <a:blip r:embed="rId3">
            <a:alphaModFix/>
          </a:blip>
          <a:srcRect l="20058" r="27115"/>
          <a:stretch/>
        </p:blipFill>
        <p:spPr>
          <a:xfrm>
            <a:off x="-50925" y="0"/>
            <a:ext cx="8268902" cy="10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5" name="Google Shape;1275;p92"/>
          <p:cNvSpPr txBox="1"/>
          <p:nvPr/>
        </p:nvSpPr>
        <p:spPr>
          <a:xfrm>
            <a:off x="8535400" y="360000"/>
            <a:ext cx="6448200" cy="88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11200" bIns="4112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ЛАНДШАФТ</a:t>
            </a:r>
            <a:br>
              <a:rPr lang="ru" sz="4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3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БЛАГОУСТРОЙСТВО</a:t>
            </a:r>
            <a:endParaRPr sz="22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 ПЛОЩАДЬ СОБОРНАЯ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2 СОБОРНЫЙ ПАРК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 ПЛОЩАДЬ ПОБЕДЫ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4 УЛИЦА КАРЛА МАРКСА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5 УЛИЦА СОВЕТСКАЯ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6-7 УЛИЦА НАБЕРЕЖНАЯ 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8-9 УЛИЦА БОЛЬШАКОВА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10 УЛИЦА ГУБАРЁВА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11 УЛИЦА ЛЕНИНА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12 УЛИЦА ТАТАРСКАЯ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13 УЛИЦА ВОРОВСКОГО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14 1-ЫЙ ПЕРЕУЛОК ВОРОВСКОГО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15 III ЛУЧ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16-17  УЛИЦА НАБЕРЕЖНАЯ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18 УСПЕНСКИЙ ОВРАГ 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19 НИЖНЯЯ НАБЕРЕЖНАЯ</a:t>
            </a: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endParaRPr sz="21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1" name="Google Shape;1281;p93"/>
          <p:cNvPicPr preferRelativeResize="0"/>
          <p:nvPr/>
        </p:nvPicPr>
        <p:blipFill rotWithShape="1">
          <a:blip r:embed="rId3">
            <a:alphaModFix/>
          </a:blip>
          <a:srcRect l="22437" t="-300" r="10865" b="300"/>
          <a:stretch/>
        </p:blipFill>
        <p:spPr>
          <a:xfrm>
            <a:off x="0" y="1122300"/>
            <a:ext cx="15120001" cy="38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p93"/>
          <p:cNvPicPr preferRelativeResize="0"/>
          <p:nvPr/>
        </p:nvPicPr>
        <p:blipFill rotWithShape="1">
          <a:blip r:embed="rId4">
            <a:alphaModFix amt="68000"/>
          </a:blip>
          <a:srcRect l="4159"/>
          <a:stretch/>
        </p:blipFill>
        <p:spPr>
          <a:xfrm rot="-5400000">
            <a:off x="140677" y="5219435"/>
            <a:ext cx="4608813" cy="4890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p93"/>
          <p:cNvPicPr preferRelativeResize="0"/>
          <p:nvPr/>
        </p:nvPicPr>
        <p:blipFill>
          <a:blip r:embed="rId5">
            <a:alphaModFix amt="98000"/>
          </a:blip>
          <a:stretch>
            <a:fillRect/>
          </a:stretch>
        </p:blipFill>
        <p:spPr>
          <a:xfrm>
            <a:off x="5396171" y="5360075"/>
            <a:ext cx="4608900" cy="460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93"/>
          <p:cNvPicPr preferRelativeResize="0"/>
          <p:nvPr/>
        </p:nvPicPr>
        <p:blipFill rotWithShape="1">
          <a:blip r:embed="rId6">
            <a:alphaModFix amt="98000"/>
          </a:blip>
          <a:srcRect r="26068"/>
          <a:stretch/>
        </p:blipFill>
        <p:spPr>
          <a:xfrm>
            <a:off x="10511087" y="5360125"/>
            <a:ext cx="4608900" cy="460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93"/>
          <p:cNvSpPr txBox="1"/>
          <p:nvPr/>
        </p:nvSpPr>
        <p:spPr>
          <a:xfrm>
            <a:off x="483300" y="183975"/>
            <a:ext cx="1427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БЛАГОУСТРОЙСТВО | ВОЗВРАЩЕНИЕ ИСТОРИЧЕСКОЙ ПЛАНИРОВКИ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" name="Google Shape;1290;p94"/>
          <p:cNvPicPr preferRelativeResize="0"/>
          <p:nvPr/>
        </p:nvPicPr>
        <p:blipFill rotWithShape="1">
          <a:blip r:embed="rId3">
            <a:alphaModFix/>
          </a:blip>
          <a:srcRect t="6769" b="6777"/>
          <a:stretch/>
        </p:blipFill>
        <p:spPr>
          <a:xfrm>
            <a:off x="0" y="1197700"/>
            <a:ext cx="15120000" cy="924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p94"/>
          <p:cNvSpPr txBox="1"/>
          <p:nvPr/>
        </p:nvSpPr>
        <p:spPr>
          <a:xfrm>
            <a:off x="5630488" y="2596163"/>
            <a:ext cx="453300" cy="440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2" name="Google Shape;1292;p94"/>
          <p:cNvSpPr/>
          <p:nvPr/>
        </p:nvSpPr>
        <p:spPr>
          <a:xfrm flipH="1">
            <a:off x="7768234" y="2824250"/>
            <a:ext cx="2123791" cy="1753610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93" name="Google Shape;1293;p94"/>
          <p:cNvSpPr txBox="1"/>
          <p:nvPr/>
        </p:nvSpPr>
        <p:spPr>
          <a:xfrm>
            <a:off x="1511163" y="25961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СОБОРНАЯ ПЛОЩАДЬ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94" name="Google Shape;1294;p94"/>
          <p:cNvSpPr/>
          <p:nvPr/>
        </p:nvSpPr>
        <p:spPr>
          <a:xfrm>
            <a:off x="6271813" y="2824250"/>
            <a:ext cx="1278819" cy="3673359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295" name="Google Shape;1295;p94"/>
          <p:cNvSpPr txBox="1"/>
          <p:nvPr/>
        </p:nvSpPr>
        <p:spPr>
          <a:xfrm>
            <a:off x="10027125" y="2584625"/>
            <a:ext cx="510300" cy="440400"/>
          </a:xfrm>
          <a:prstGeom prst="rect">
            <a:avLst/>
          </a:prstGeom>
          <a:solidFill>
            <a:srgbClr val="D666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6" name="Google Shape;1296;p94"/>
          <p:cNvSpPr txBox="1"/>
          <p:nvPr/>
        </p:nvSpPr>
        <p:spPr>
          <a:xfrm>
            <a:off x="10537325" y="2594375"/>
            <a:ext cx="41976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УЛИЦА КАРЛА МАРКСА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97" name="Google Shape;1297;p94"/>
          <p:cNvSpPr txBox="1"/>
          <p:nvPr/>
        </p:nvSpPr>
        <p:spPr>
          <a:xfrm>
            <a:off x="5630488" y="3150075"/>
            <a:ext cx="453300" cy="440400"/>
          </a:xfrm>
          <a:prstGeom prst="rect">
            <a:avLst/>
          </a:prstGeom>
          <a:solidFill>
            <a:srgbClr val="D3C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98" name="Google Shape;1298;p94"/>
          <p:cNvSpPr txBox="1"/>
          <p:nvPr/>
        </p:nvSpPr>
        <p:spPr>
          <a:xfrm>
            <a:off x="1511163" y="31500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СОБОРНЫЙ ПАРК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99" name="Google Shape;1299;p94"/>
          <p:cNvSpPr txBox="1"/>
          <p:nvPr/>
        </p:nvSpPr>
        <p:spPr>
          <a:xfrm>
            <a:off x="10027125" y="3145200"/>
            <a:ext cx="510300" cy="440400"/>
          </a:xfrm>
          <a:prstGeom prst="rect">
            <a:avLst/>
          </a:prstGeom>
          <a:solidFill>
            <a:srgbClr val="D3C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0" name="Google Shape;1300;p94"/>
          <p:cNvSpPr txBox="1"/>
          <p:nvPr/>
        </p:nvSpPr>
        <p:spPr>
          <a:xfrm>
            <a:off x="10537325" y="3154950"/>
            <a:ext cx="41976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УСПЕНСКИЙ ОВРАГ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01" name="Google Shape;1301;p94"/>
          <p:cNvSpPr/>
          <p:nvPr/>
        </p:nvSpPr>
        <p:spPr>
          <a:xfrm flipH="1">
            <a:off x="9518497" y="3374025"/>
            <a:ext cx="373528" cy="1986085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302" name="Google Shape;1302;p94"/>
          <p:cNvSpPr txBox="1"/>
          <p:nvPr/>
        </p:nvSpPr>
        <p:spPr>
          <a:xfrm>
            <a:off x="483300" y="183975"/>
            <a:ext cx="1427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БЛАГОУСТРОЙСТВО / ОБЪЕКТЫ 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Light"/>
                <a:ea typeface="Montserrat Light"/>
                <a:cs typeface="Montserrat Light"/>
                <a:sym typeface="Montserrat Light"/>
              </a:rPr>
              <a:t>[РАЗДЕЛ С, БЛОК 4] </a:t>
            </a:r>
            <a:endParaRPr sz="26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303" name="Google Shape;1303;p94"/>
          <p:cNvSpPr/>
          <p:nvPr/>
        </p:nvSpPr>
        <p:spPr>
          <a:xfrm>
            <a:off x="6271826" y="3374025"/>
            <a:ext cx="718804" cy="2701464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304" name="Google Shape;1304;p94"/>
          <p:cNvSpPr txBox="1"/>
          <p:nvPr/>
        </p:nvSpPr>
        <p:spPr>
          <a:xfrm>
            <a:off x="10537325" y="8276000"/>
            <a:ext cx="41976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ПЛОЩАДЬ ПОБЕДЫ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05" name="Google Shape;1305;p94"/>
          <p:cNvSpPr txBox="1"/>
          <p:nvPr/>
        </p:nvSpPr>
        <p:spPr>
          <a:xfrm>
            <a:off x="10027125" y="8266250"/>
            <a:ext cx="510300" cy="4404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06" name="Google Shape;1306;p94"/>
          <p:cNvCxnSpPr/>
          <p:nvPr/>
        </p:nvCxnSpPr>
        <p:spPr>
          <a:xfrm>
            <a:off x="9154475" y="8486450"/>
            <a:ext cx="7188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307" name="Google Shape;1307;p94"/>
          <p:cNvSpPr txBox="1"/>
          <p:nvPr/>
        </p:nvSpPr>
        <p:spPr>
          <a:xfrm>
            <a:off x="5630488" y="8166763"/>
            <a:ext cx="453300" cy="440400"/>
          </a:xfrm>
          <a:prstGeom prst="rect">
            <a:avLst/>
          </a:prstGeom>
          <a:solidFill>
            <a:srgbClr val="D666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15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8" name="Google Shape;1308;p94"/>
          <p:cNvSpPr txBox="1"/>
          <p:nvPr/>
        </p:nvSpPr>
        <p:spPr>
          <a:xfrm>
            <a:off x="1511163" y="81667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III ЛУЧ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09" name="Google Shape;1309;p94"/>
          <p:cNvSpPr txBox="1"/>
          <p:nvPr/>
        </p:nvSpPr>
        <p:spPr>
          <a:xfrm>
            <a:off x="5630488" y="8720675"/>
            <a:ext cx="453300" cy="440400"/>
          </a:xfrm>
          <a:prstGeom prst="rect">
            <a:avLst/>
          </a:prstGeom>
          <a:solidFill>
            <a:srgbClr val="D3C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19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0" name="Google Shape;1310;p94"/>
          <p:cNvSpPr txBox="1"/>
          <p:nvPr/>
        </p:nvSpPr>
        <p:spPr>
          <a:xfrm>
            <a:off x="1511163" y="8720675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НИЖНЯЯ НАБЕРЕЖНАЯ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11" name="Google Shape;1311;p94"/>
          <p:cNvSpPr/>
          <p:nvPr/>
        </p:nvSpPr>
        <p:spPr>
          <a:xfrm rot="10800000" flipH="1">
            <a:off x="6193877" y="6836670"/>
            <a:ext cx="428518" cy="1538705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312" name="Google Shape;1312;p94"/>
          <p:cNvSpPr/>
          <p:nvPr/>
        </p:nvSpPr>
        <p:spPr>
          <a:xfrm rot="10800000" flipH="1">
            <a:off x="6193875" y="8102658"/>
            <a:ext cx="726834" cy="800142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313" name="Google Shape;1313;p94"/>
          <p:cNvSpPr/>
          <p:nvPr/>
        </p:nvSpPr>
        <p:spPr>
          <a:xfrm>
            <a:off x="6083800" y="6497600"/>
            <a:ext cx="857100" cy="857100"/>
          </a:xfrm>
          <a:prstGeom prst="ellipse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94"/>
          <p:cNvSpPr/>
          <p:nvPr/>
        </p:nvSpPr>
        <p:spPr>
          <a:xfrm>
            <a:off x="6083800" y="6497600"/>
            <a:ext cx="857100" cy="857100"/>
          </a:xfrm>
          <a:prstGeom prst="ellipse">
            <a:avLst/>
          </a:prstGeom>
          <a:noFill/>
          <a:ln w="28575" cap="flat" cmpd="sng">
            <a:solidFill>
              <a:srgbClr val="D66677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94"/>
          <p:cNvSpPr txBox="1"/>
          <p:nvPr/>
        </p:nvSpPr>
        <p:spPr>
          <a:xfrm>
            <a:off x="5630488" y="7540525"/>
            <a:ext cx="453300" cy="440400"/>
          </a:xfrm>
          <a:prstGeom prst="rect">
            <a:avLst/>
          </a:prstGeom>
          <a:solidFill>
            <a:srgbClr val="D666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14</a:t>
            </a:r>
            <a:endParaRPr sz="1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6" name="Google Shape;1316;p94"/>
          <p:cNvSpPr txBox="1"/>
          <p:nvPr/>
        </p:nvSpPr>
        <p:spPr>
          <a:xfrm>
            <a:off x="1511163" y="7540538"/>
            <a:ext cx="40548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1-ЫЙ ПЕРЕУЛОК ВОРОВСКОГО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17" name="Google Shape;1317;p94"/>
          <p:cNvSpPr/>
          <p:nvPr/>
        </p:nvSpPr>
        <p:spPr>
          <a:xfrm rot="10800000" flipH="1">
            <a:off x="6193875" y="7104989"/>
            <a:ext cx="1926129" cy="455736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318" name="Google Shape;1318;p94"/>
          <p:cNvSpPr/>
          <p:nvPr/>
        </p:nvSpPr>
        <p:spPr>
          <a:xfrm rot="10800000">
            <a:off x="7047049" y="7775292"/>
            <a:ext cx="2809901" cy="1841715"/>
          </a:xfrm>
          <a:custGeom>
            <a:avLst/>
            <a:gdLst/>
            <a:ahLst/>
            <a:cxnLst/>
            <a:rect l="l" t="t" r="r" b="b"/>
            <a:pathLst>
              <a:path w="7401" h="17141" extrusionOk="0">
                <a:moveTo>
                  <a:pt x="7401" y="17141"/>
                </a:moveTo>
                <a:lnTo>
                  <a:pt x="7401" y="0"/>
                </a:lnTo>
                <a:lnTo>
                  <a:pt x="0" y="0"/>
                </a:lnTo>
              </a:path>
            </a:pathLst>
          </a:cu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sp>
      <p:sp>
        <p:nvSpPr>
          <p:cNvPr id="1319" name="Google Shape;1319;p94"/>
          <p:cNvSpPr txBox="1"/>
          <p:nvPr/>
        </p:nvSpPr>
        <p:spPr>
          <a:xfrm>
            <a:off x="11177625" y="9385475"/>
            <a:ext cx="35574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НАБЕРЕЖНАЯ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20" name="Google Shape;1320;p94"/>
          <p:cNvSpPr txBox="1"/>
          <p:nvPr/>
        </p:nvSpPr>
        <p:spPr>
          <a:xfrm>
            <a:off x="10027125" y="9375725"/>
            <a:ext cx="510300" cy="440400"/>
          </a:xfrm>
          <a:prstGeom prst="rect">
            <a:avLst/>
          </a:prstGeom>
          <a:solidFill>
            <a:srgbClr val="D666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endParaRPr sz="19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1" name="Google Shape;1321;p94"/>
          <p:cNvSpPr txBox="1"/>
          <p:nvPr/>
        </p:nvSpPr>
        <p:spPr>
          <a:xfrm>
            <a:off x="10602375" y="9375725"/>
            <a:ext cx="510300" cy="440400"/>
          </a:xfrm>
          <a:prstGeom prst="rect">
            <a:avLst/>
          </a:prstGeom>
          <a:solidFill>
            <a:srgbClr val="D6667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17</a:t>
            </a:r>
            <a:endParaRPr sz="20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Google Shape;1007;p77"/>
          <p:cNvPicPr preferRelativeResize="0"/>
          <p:nvPr/>
        </p:nvPicPr>
        <p:blipFill rotWithShape="1">
          <a:blip r:embed="rId3">
            <a:alphaModFix/>
          </a:blip>
          <a:srcRect l="6870" t="4687" r="5155" b="10845"/>
          <a:stretch/>
        </p:blipFill>
        <p:spPr>
          <a:xfrm>
            <a:off x="483300" y="2141925"/>
            <a:ext cx="3569100" cy="3427200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08" name="Google Shape;1008;p77"/>
          <p:cNvSpPr txBox="1"/>
          <p:nvPr/>
        </p:nvSpPr>
        <p:spPr>
          <a:xfrm>
            <a:off x="483300" y="183975"/>
            <a:ext cx="130575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КАСИМОВ | ЦЕННОСТИ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09" name="Google Shape;1009;p77"/>
          <p:cNvSpPr txBox="1"/>
          <p:nvPr/>
        </p:nvSpPr>
        <p:spPr>
          <a:xfrm>
            <a:off x="483300" y="5985000"/>
            <a:ext cx="3498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ГОРОД ДВУХ КУЛЬТУР</a:t>
            </a:r>
            <a:endParaRPr sz="20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0" name="Google Shape;1010;p77"/>
          <p:cNvSpPr txBox="1"/>
          <p:nvPr/>
        </p:nvSpPr>
        <p:spPr>
          <a:xfrm>
            <a:off x="4038300" y="5985000"/>
            <a:ext cx="3562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УЕЗДНЫЙ ГОРОД  XIX в. </a:t>
            </a:r>
            <a:endParaRPr sz="20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1" name="Google Shape;1011;p77"/>
          <p:cNvSpPr txBox="1"/>
          <p:nvPr/>
        </p:nvSpPr>
        <p:spPr>
          <a:xfrm>
            <a:off x="7567400" y="5985000"/>
            <a:ext cx="350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ГОРОД НА ОКЕ И В ОКРУЖЕНИИ МЕЩЁРЫ</a:t>
            </a:r>
            <a:endParaRPr sz="20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12" name="Google Shape;1012;p77"/>
          <p:cNvPicPr preferRelativeResize="0"/>
          <p:nvPr/>
        </p:nvPicPr>
        <p:blipFill rotWithShape="1">
          <a:blip r:embed="rId4">
            <a:alphaModFix/>
          </a:blip>
          <a:srcRect l="29533" t="3836" r="21326"/>
          <a:stretch/>
        </p:blipFill>
        <p:spPr>
          <a:xfrm>
            <a:off x="4052474" y="2141925"/>
            <a:ext cx="3569100" cy="3427200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3" name="Google Shape;1013;p77"/>
          <p:cNvPicPr preferRelativeResize="0"/>
          <p:nvPr/>
        </p:nvPicPr>
        <p:blipFill rotWithShape="1">
          <a:blip r:embed="rId5">
            <a:alphaModFix/>
          </a:blip>
          <a:srcRect l="23962" r="23967"/>
          <a:stretch/>
        </p:blipFill>
        <p:spPr>
          <a:xfrm>
            <a:off x="7621648" y="2141925"/>
            <a:ext cx="3569100" cy="3427200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14" name="Google Shape;1014;p77"/>
          <p:cNvPicPr preferRelativeResize="0"/>
          <p:nvPr/>
        </p:nvPicPr>
        <p:blipFill rotWithShape="1">
          <a:blip r:embed="rId6">
            <a:alphaModFix/>
          </a:blip>
          <a:srcRect l="15517" r="15517"/>
          <a:stretch/>
        </p:blipFill>
        <p:spPr>
          <a:xfrm>
            <a:off x="11190822" y="2141925"/>
            <a:ext cx="3569100" cy="3427200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15" name="Google Shape;1015;p77"/>
          <p:cNvSpPr txBox="1"/>
          <p:nvPr/>
        </p:nvSpPr>
        <p:spPr>
          <a:xfrm>
            <a:off x="11163500" y="5985000"/>
            <a:ext cx="3596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43434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“БОЛЬШОЕ ЗОЛОТОЕ КОЛЬЦО”</a:t>
            </a:r>
            <a:endParaRPr sz="2000">
              <a:solidFill>
                <a:srgbClr val="43434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16" name="Google Shape;1016;p77"/>
          <p:cNvSpPr txBox="1"/>
          <p:nvPr/>
        </p:nvSpPr>
        <p:spPr>
          <a:xfrm>
            <a:off x="11163500" y="6861600"/>
            <a:ext cx="3596100" cy="31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КАСИМОВ ВОШЁЛ В ФЕДЕРАЛЬНЫЙ ПРОЕКТ “БОЛЬШОЕ ЗОЛОТОЕ КОЛЬЦО”.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ГОРОД ЯВЛЯЕТСЯ ОДНИМ ИЗ ЦЕНТРОВ ТУРИЗМА РЯЗАНСКОЙ ОБЛАСТИ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7" name="Google Shape;1017;p77"/>
          <p:cNvSpPr txBox="1"/>
          <p:nvPr/>
        </p:nvSpPr>
        <p:spPr>
          <a:xfrm>
            <a:off x="7567400" y="6861600"/>
            <a:ext cx="3569100" cy="31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РАЗВИВАЕТСЯ КРУИЗНЫЙ ТУРИЗМ, В ПЕРСПЕКТИВЕ ЯХТЕННЫЙ. КАСИМОВ - ОДИН ИЗ НЕМНОГИХ ПУНКТОВ СУДОЗАХОДА НА Р. ОКА, МАРШРУТ «МОСКОВСКАЯ КРУГОСВЕТКА» (РЕЧНОЕ ЗОЛОТОЕ КОЛЬЦО). 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8" name="Google Shape;1018;p77"/>
          <p:cNvSpPr txBox="1"/>
          <p:nvPr/>
        </p:nvSpPr>
        <p:spPr>
          <a:xfrm>
            <a:off x="4052475" y="6861600"/>
            <a:ext cx="3569100" cy="31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179999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КАСИМОВ XXI ВЕКА СОХРАНИЛ ОБРАЗ УЕЗДНОГО ГОРОДА XIX ВЕКА.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ПРАКТИЧЕСКИ ОТСУТСТВУЕТ ЗАСТРОЙКА СОВЕТСКОГО И ПОСТСОВЕТСКОГО ПЕРИОДОВ.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ВЫСОКИЙ УРОВЕНЬ СОХРАННОСТИ ИСТОРИЧЕСКОЙ ТКАНИ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lvl="0" indent="-3175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Montserrat"/>
              <a:buChar char="●"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КИНЕМАТОГРАФИЧНОСТЬ ВИДОВ.</a:t>
            </a: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9" name="Google Shape;1019;p77"/>
          <p:cNvSpPr txBox="1"/>
          <p:nvPr/>
        </p:nvSpPr>
        <p:spPr>
          <a:xfrm>
            <a:off x="483300" y="6861600"/>
            <a:ext cx="3569100" cy="31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КАСИМОВ - ГОРОД ДВУХ КУЛЬТУР, РУССКИЙ КУПЕЧЕСКИЙ ГОРОД, И СТОЛИЦА КАСИМОВСКОГО ХАНСТВА.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ЭТА ДВОЯКОСТЬ ВЫРАЖЕНА КАК ПЛАНИРОВОЧНО И АРХИТЕКТУРНО, ТАК И СОЦИАЛЬНО.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ГОРОДЕ И СЕЙЧАС СУЩЕСТВУЕТ НЕБОЛЬШАЯ, НО ДОВОЛЬНО АКТИВНАЯ ТАТАРСКАЯ ОБЩИНА.</a:t>
            </a:r>
            <a:b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None/>
            </a:pPr>
            <a:endParaRPr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0" name="Google Shape;1020;p77"/>
          <p:cNvPicPr preferRelativeResize="0"/>
          <p:nvPr/>
        </p:nvPicPr>
        <p:blipFill rotWithShape="1">
          <a:blip r:embed="rId7">
            <a:alphaModFix/>
          </a:blip>
          <a:srcRect l="3575" t="8113" r="49740"/>
          <a:stretch/>
        </p:blipFill>
        <p:spPr>
          <a:xfrm flipH="1">
            <a:off x="7621651" y="2141925"/>
            <a:ext cx="3452749" cy="342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95"/>
          <p:cNvSpPr txBox="1"/>
          <p:nvPr/>
        </p:nvSpPr>
        <p:spPr>
          <a:xfrm>
            <a:off x="483300" y="183975"/>
            <a:ext cx="1427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СОФИНАНСИРОВАНИЕ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Light"/>
                <a:ea typeface="Montserrat Light"/>
                <a:cs typeface="Montserrat Light"/>
                <a:sym typeface="Montserrat Light"/>
              </a:rPr>
              <a:t>СТРОИТЕЛЬСТВО ОЧИСТНЫХ СООРУЖЕНИЙ И БЛАГОУСТРОЙСТВО</a:t>
            </a:r>
            <a:endParaRPr sz="26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1327" name="Google Shape;1327;p95"/>
          <p:cNvGraphicFramePr/>
          <p:nvPr/>
        </p:nvGraphicFramePr>
        <p:xfrm>
          <a:off x="648050" y="2064100"/>
          <a:ext cx="12099700" cy="5104000"/>
        </p:xfrm>
        <a:graphic>
          <a:graphicData uri="http://schemas.openxmlformats.org/drawingml/2006/table">
            <a:tbl>
              <a:tblPr>
                <a:noFill/>
                <a:tableStyleId>{6DB1D816-9CBD-4285-9D6C-E035DFFB2A0D}</a:tableStyleId>
              </a:tblPr>
              <a:tblGrid>
                <a:gridCol w="110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3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60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0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Мероприятие 1</a:t>
                      </a:r>
                      <a:endParaRPr sz="16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Комплексное благоустройство, капитальный ремонт дорог и реконструкция инженерных сетей</a:t>
                      </a:r>
                      <a:endParaRPr sz="16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1.1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ПЛОЩАДЬ СОБОРНАЯ 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4,1 га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1.2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ПЛОЩАДЬ ПОБЕДЫ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2,4 га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</a:t>
                      </a:r>
                      <a:endParaRPr sz="16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Мероприятие 2</a:t>
                      </a:r>
                      <a:endParaRPr sz="16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Строительство очистных сооружений</a:t>
                      </a:r>
                      <a:endParaRPr sz="16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0" marT="25400" marB="25400" anchor="b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b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8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2.1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Строительство очистных сооружений поверхностных вод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6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100000 куб.м. / год</a:t>
                      </a:r>
                      <a:endParaRPr sz="16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25400" marR="25400" marT="25400" marB="25400" anchor="ctr">
                    <a:lnL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78"/>
          <p:cNvSpPr txBox="1"/>
          <p:nvPr/>
        </p:nvSpPr>
        <p:spPr>
          <a:xfrm>
            <a:off x="8023975" y="183975"/>
            <a:ext cx="551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ЦЕЛИ И ЗАДАЧИ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26" name="Google Shape;1026;p78"/>
          <p:cNvSpPr txBox="1"/>
          <p:nvPr/>
        </p:nvSpPr>
        <p:spPr>
          <a:xfrm>
            <a:off x="8023975" y="2807775"/>
            <a:ext cx="6860100" cy="76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89999" lvl="0" indent="89999" algn="just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1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ЗАДАЧИ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30200" algn="just" rtl="0">
              <a:lnSpc>
                <a:spcPct val="114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Light"/>
              <a:buChar char="-"/>
            </a:pPr>
            <a:r>
              <a:rPr lang="ru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реконструкция, строительство инженерных коммуникаций, переустройство воздушных сетей под землю на участках улиц внутри фрагмента;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30200" algn="just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Light"/>
              <a:buChar char="-"/>
            </a:pPr>
            <a:r>
              <a:rPr lang="ru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формирование комфортной городской среды на участках улиц внутри фрагмента;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30200" algn="just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Light"/>
              <a:buChar char="-"/>
            </a:pPr>
            <a:r>
              <a:rPr lang="ru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восстановление и создание пешеходных связей между исторически-важными городскими пространствами, что позволит создать маршрут, объединяющий основные достопримечательности.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30200" algn="just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Light"/>
              <a:buChar char="-"/>
            </a:pPr>
            <a:r>
              <a:rPr lang="ru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создание условий для привлечения частных инвестиций для реставрации и приспособления объектов культурного наследия;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30200" algn="just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Light"/>
              <a:buChar char="-"/>
            </a:pPr>
            <a:r>
              <a:rPr lang="ru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реставрация объектов культурного наследия, занятых муниципальными учреждениями, для создания благоприятного внешнего облика города, а также для обеспечения нормативного состояния несущих конструкций зданий; 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30200" algn="just" rtl="0">
              <a:lnSpc>
                <a:spcPct val="114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 Light"/>
              <a:buChar char="-"/>
            </a:pPr>
            <a:r>
              <a:rPr lang="ru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ревитализация городской среды; 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30200" algn="just" rtl="0">
              <a:lnSpc>
                <a:spcPct val="114000"/>
              </a:lnSpc>
              <a:spcBef>
                <a:spcPts val="400"/>
              </a:spcBef>
              <a:spcAft>
                <a:spcPts val="400"/>
              </a:spcAft>
              <a:buClr>
                <a:schemeClr val="dk1"/>
              </a:buClr>
              <a:buSzPts val="1600"/>
              <a:buFont typeface="Montserrat Light"/>
              <a:buChar char="-"/>
            </a:pPr>
            <a:r>
              <a:rPr lang="ru" sz="16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создание новой программы территории исторического центра, нацеленной на интенсивное общественное использование всех невостребованных объектов и неиспользуемых общественных пространств, которая направлена на широкий охват аудитории как туристов, так и местных жителей.</a:t>
            </a:r>
            <a:endParaRPr sz="16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27" name="Google Shape;1027;p78"/>
          <p:cNvSpPr txBox="1"/>
          <p:nvPr/>
        </p:nvSpPr>
        <p:spPr>
          <a:xfrm>
            <a:off x="8023975" y="944625"/>
            <a:ext cx="6612000" cy="24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ОСНОВНАЯ ЦЕЛЬ ПРОЕКТА - ПОВЫШЕНИЕ ТУРИСТИЧЕСКОЙ И ИНВЕСТИЦИОННОЙ ПРИВЛЕКАТЕЛЬНОСТИ ТЕРРИТОРИИ ЗА СЧЕТ РЕВИТАЛИЗАЦИИ ИСТОРИЧЕСКОЙ СРЕДЫ И СОЗДАНИЯ НОВЫХ ТОЧЕК ПРИТЯЖЕНИЯ. 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28" name="Google Shape;1028;p78"/>
          <p:cNvPicPr preferRelativeResize="0"/>
          <p:nvPr/>
        </p:nvPicPr>
        <p:blipFill rotWithShape="1">
          <a:blip r:embed="rId3">
            <a:alphaModFix/>
          </a:blip>
          <a:srcRect l="25285" r="25290"/>
          <a:stretch/>
        </p:blipFill>
        <p:spPr>
          <a:xfrm>
            <a:off x="-50925" y="0"/>
            <a:ext cx="7739847" cy="10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79"/>
          <p:cNvSpPr txBox="1"/>
          <p:nvPr/>
        </p:nvSpPr>
        <p:spPr>
          <a:xfrm>
            <a:off x="8023975" y="183975"/>
            <a:ext cx="55167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ЦЕЛИ И ЗАДАЧИ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34" name="Google Shape;1034;p79"/>
          <p:cNvSpPr txBox="1"/>
          <p:nvPr/>
        </p:nvSpPr>
        <p:spPr>
          <a:xfrm>
            <a:off x="8023975" y="2680725"/>
            <a:ext cx="6860100" cy="768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ЗАДАЧИ:</a:t>
            </a:r>
            <a:endParaRPr sz="18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69999" lvl="0" indent="-275249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Light"/>
              <a:buChar char="●"/>
            </a:pPr>
            <a:r>
              <a:rPr lang="ru" sz="1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РЕКОНСТРУКЦИЯ, СТРОИТЕЛЬСТВО ИНЖЕНЕРНЫХ КОММУНИКАЦИЙ, ПЕРЕУСТРОЙСТВО ВОЗДУШНЫХ СЕТЕЙ ПОД ЗЕМЛЮ НА УЧАСТКАХ УЛИЦ ВНУТРИ ФРАГМЕНТА;</a:t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69999" lvl="0" indent="-2752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Light"/>
              <a:buChar char="●"/>
            </a:pPr>
            <a:r>
              <a:rPr lang="ru" sz="1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ФОРМИРОВАНИЕ КОМФОРТНОЙ ГОРОДСКОЙ СРЕДЫ НА УЧАСТКАХ УЛИЦ ВНУТРИ ФРАГМЕНТА;</a:t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69999" lvl="0" indent="-2752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Light"/>
              <a:buChar char="●"/>
            </a:pPr>
            <a:r>
              <a:rPr lang="ru" sz="1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ВОССТАНОВЛЕНИЕ И СОЗДАНИЕ ПЕШЕХОДНЫХ СВЯЗЕЙ МЕЖДУ ИСТОРИЧЕСКИ-ВАЖНЫМИ ГОРОДСКИМИ ПРОСТРАНСТВАМИ, ЧТО ПОЗВОЛИТ СОЗДАТЬ МАРШРУТ, ОБЪЕДИНЯЮЩИЙ ОСНОВНЫЕ ДОСТОПРИМЕЧАТЕЛЬНОСТИ, СФОРМИРОВАТЬ КОММЕРЧЕСКИЙ ИНТЕРЕС НА ВСЕХ УЛИЦАХ ВНУТРИ ВЫБРАННОГО ФРАГМЕНТА;</a:t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69999" lvl="0" indent="-2752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Light"/>
              <a:buChar char="●"/>
            </a:pPr>
            <a:r>
              <a:rPr lang="ru" sz="1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СОЗДАНИЕ УСЛОВИЙ ДЛЯ ПРИВЛЕЧЕНИЯ ЧАСТНЫХ ИНВЕСТИЦИЙ ДЛЯ РЕСТАВРАЦИИ И ПРИСПОСОБЛЕНИЯ ОБЪЕКТОВ КУЛЬТУРНОГО НАСЛЕДИЯ;</a:t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69999" lvl="0" indent="-2752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Light"/>
              <a:buChar char="●"/>
            </a:pPr>
            <a:r>
              <a:rPr lang="ru" sz="1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РЕСТАВРАЦИЯ ОБЪЕКТОВ КУЛЬТУРНОГО НАСЛЕДИЯ, ЗАНЯТЫХ МУНИЦИПАЛЬНЫМИ УЧРЕЖДЕНИЯМИ, ДЛЯ СОЗДАНИЯ БЛАГОПРИЯТНОГО ВНЕШНЕГО ОБЛИКА ГОРОДА, А ТАКЖЕ ДЛЯ ОБЕСПЕЧЕНИЯ НОРМАТИВНОГО СОСТОЯНИЯ НЕСУЩИХ КОНСТРУКЦИЙ ЗДАНИЙ; </a:t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69999" lvl="0" indent="-2752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Light"/>
              <a:buChar char="●"/>
            </a:pPr>
            <a:r>
              <a:rPr lang="ru" sz="1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РЕВИТАЛИЗАЦИЯ ГОРОДСКОЙ СРЕДЫ; </a:t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269999" lvl="0" indent="-27524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 Light"/>
              <a:buChar char="●"/>
            </a:pPr>
            <a:r>
              <a:rPr lang="ru" sz="1500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СОЗДАНИЕ НОВОЙ ПРОГРАММЫ ТЕРРИТОРИИ ИСТОРИЧЕСКОГО ЦЕНТРА, НАЦЕЛЕННОЙ НА ИНТЕНСИВНОЕ ОБЩЕСТВЕННОЕ ИСПОЛЬЗОВАНИЕ ВСЕХ НЕВОСТРЕБОВАННЫХ ОБЪЕКТОВ И НЕИСПОЛЬЗУЕМЫХ ОБЩЕСТВЕННЫХ ПРОСТРАНСТВ, КОТОРАЯ НАПРАВЛЕНА НА ШИРОКИЙ ОХВАТ АУДИТОРИИ КАК ТУРИСТОВ, ТАК И МЕСТНЫХ ЖИТЕЛЕЙ.</a:t>
            </a:r>
            <a:endParaRPr sz="1500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35" name="Google Shape;1035;p79"/>
          <p:cNvSpPr txBox="1"/>
          <p:nvPr/>
        </p:nvSpPr>
        <p:spPr>
          <a:xfrm>
            <a:off x="8023975" y="944625"/>
            <a:ext cx="66120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ОСНОВНАЯ ЦЕЛЬ ПРОЕКТА - </a:t>
            </a: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ПОВЫШЕНИЕ ТУРИСТИЧЕСКОЙ И ИНВЕСТИЦИОННОЙ ПРИВЛЕКАТЕЛЬНОСТИ ТЕРРИТОРИИ ЗА СЧЕТ РЕВИТАЛИЗАЦИИ ИСТОРИЧЕСКОЙ СРЕДЫ И СОЗДАНИЯ НОВЫХ ТОЧЕК ПРИТЯЖЕНИЯ. 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036" name="Google Shape;1036;p79"/>
          <p:cNvPicPr preferRelativeResize="0"/>
          <p:nvPr/>
        </p:nvPicPr>
        <p:blipFill rotWithShape="1">
          <a:blip r:embed="rId3">
            <a:alphaModFix/>
          </a:blip>
          <a:srcRect l="25285" r="25290"/>
          <a:stretch/>
        </p:blipFill>
        <p:spPr>
          <a:xfrm>
            <a:off x="-50925" y="0"/>
            <a:ext cx="7739847" cy="10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80"/>
          <p:cNvSpPr txBox="1"/>
          <p:nvPr/>
        </p:nvSpPr>
        <p:spPr>
          <a:xfrm>
            <a:off x="483300" y="183975"/>
            <a:ext cx="130575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ВСЕ ОБЪЕКТЫ ПРОЕКТНОЙ РАЗРАБОТКИ | СВОДНАЯ СХЕМА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42" name="Google Shape;1042;p80"/>
          <p:cNvPicPr preferRelativeResize="0"/>
          <p:nvPr/>
        </p:nvPicPr>
        <p:blipFill rotWithShape="1">
          <a:blip r:embed="rId3">
            <a:alphaModFix/>
          </a:blip>
          <a:srcRect t="5704" b="5713"/>
          <a:stretch/>
        </p:blipFill>
        <p:spPr>
          <a:xfrm>
            <a:off x="0" y="969975"/>
            <a:ext cx="15120000" cy="947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7" name="Google Shape;1047;p81"/>
          <p:cNvPicPr preferRelativeResize="0"/>
          <p:nvPr/>
        </p:nvPicPr>
        <p:blipFill rotWithShape="1">
          <a:blip r:embed="rId3">
            <a:alphaModFix/>
          </a:blip>
          <a:srcRect l="13172" r="27466"/>
          <a:stretch/>
        </p:blipFill>
        <p:spPr>
          <a:xfrm>
            <a:off x="-50925" y="0"/>
            <a:ext cx="8268902" cy="104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81"/>
          <p:cNvSpPr txBox="1"/>
          <p:nvPr/>
        </p:nvSpPr>
        <p:spPr>
          <a:xfrm>
            <a:off x="8535400" y="360000"/>
            <a:ext cx="6448200" cy="54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11200" bIns="4112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ОБЪЕКТЫ ДЛЯ РЕСТАВРАЦИИ</a:t>
            </a:r>
            <a:endParaRPr sz="48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Light"/>
              <a:buChar char="●"/>
            </a:pPr>
            <a:r>
              <a:rPr lang="ru" sz="2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ДОМ БАРКОВЫХ</a:t>
            </a:r>
            <a:endParaRPr sz="24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Light"/>
              <a:buChar char="●"/>
            </a:pPr>
            <a:r>
              <a:rPr lang="ru" sz="2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ЗДАНИЕ ОБЩЕСТВА ВЗАИМНЫХ КРЕДИТОВ</a:t>
            </a:r>
            <a:endParaRPr sz="24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Montserrat ExtraLight"/>
              <a:buChar char="●"/>
            </a:pPr>
            <a:r>
              <a:rPr lang="ru" sz="2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ДОМ ШАКУЛОВЫХ</a:t>
            </a:r>
            <a:endParaRPr sz="24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82"/>
          <p:cNvSpPr txBox="1"/>
          <p:nvPr/>
        </p:nvSpPr>
        <p:spPr>
          <a:xfrm>
            <a:off x="483300" y="183975"/>
            <a:ext cx="130575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РЕСТАВРАЦИЯ, РЕКОНСТРУКЦИЯ, ПРИСПОСОБЛЕНИЕ / ОБЪЕКТЫ </a:t>
            </a:r>
            <a:r>
              <a:rPr lang="ru" sz="2600">
                <a:latin typeface="Montserrat Light"/>
                <a:ea typeface="Montserrat Light"/>
                <a:cs typeface="Montserrat Light"/>
                <a:sym typeface="Montserrat Light"/>
              </a:rPr>
              <a:t>[РАЗДЕЛ С, БЛОК 1] </a:t>
            </a:r>
            <a:endParaRPr sz="2600"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55" name="Google Shape;1055;p82"/>
          <p:cNvPicPr preferRelativeResize="0"/>
          <p:nvPr/>
        </p:nvPicPr>
        <p:blipFill rotWithShape="1">
          <a:blip r:embed="rId3">
            <a:alphaModFix/>
          </a:blip>
          <a:srcRect t="6769" b="6777"/>
          <a:stretch/>
        </p:blipFill>
        <p:spPr>
          <a:xfrm>
            <a:off x="0" y="1197700"/>
            <a:ext cx="15120000" cy="924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056" name="Google Shape;1056;p82"/>
          <p:cNvSpPr/>
          <p:nvPr/>
        </p:nvSpPr>
        <p:spPr>
          <a:xfrm>
            <a:off x="2400150" y="4292575"/>
            <a:ext cx="612900" cy="612900"/>
          </a:xfrm>
          <a:prstGeom prst="ellipse">
            <a:avLst/>
          </a:prstGeom>
          <a:noFill/>
          <a:ln w="28575" cap="flat" cmpd="sng">
            <a:solidFill>
              <a:srgbClr val="98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82"/>
          <p:cNvSpPr/>
          <p:nvPr/>
        </p:nvSpPr>
        <p:spPr>
          <a:xfrm>
            <a:off x="8093750" y="3913700"/>
            <a:ext cx="612900" cy="612900"/>
          </a:xfrm>
          <a:prstGeom prst="ellipse">
            <a:avLst/>
          </a:prstGeom>
          <a:noFill/>
          <a:ln w="28575" cap="flat" cmpd="sng">
            <a:solidFill>
              <a:srgbClr val="98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82"/>
          <p:cNvSpPr/>
          <p:nvPr/>
        </p:nvSpPr>
        <p:spPr>
          <a:xfrm>
            <a:off x="9283000" y="8060250"/>
            <a:ext cx="612900" cy="612900"/>
          </a:xfrm>
          <a:prstGeom prst="ellipse">
            <a:avLst/>
          </a:prstGeom>
          <a:noFill/>
          <a:ln w="28575" cap="flat" cmpd="sng">
            <a:solidFill>
              <a:srgbClr val="98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82"/>
          <p:cNvSpPr txBox="1"/>
          <p:nvPr/>
        </p:nvSpPr>
        <p:spPr>
          <a:xfrm>
            <a:off x="2479950" y="3374050"/>
            <a:ext cx="453300" cy="4404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60" name="Google Shape;1060;p82"/>
          <p:cNvCxnSpPr/>
          <p:nvPr/>
        </p:nvCxnSpPr>
        <p:spPr>
          <a:xfrm>
            <a:off x="2706600" y="3887900"/>
            <a:ext cx="0" cy="715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061" name="Google Shape;1061;p82"/>
          <p:cNvSpPr txBox="1"/>
          <p:nvPr/>
        </p:nvSpPr>
        <p:spPr>
          <a:xfrm>
            <a:off x="8173550" y="3063225"/>
            <a:ext cx="453300" cy="4404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62" name="Google Shape;1062;p82"/>
          <p:cNvCxnSpPr/>
          <p:nvPr/>
        </p:nvCxnSpPr>
        <p:spPr>
          <a:xfrm>
            <a:off x="8400200" y="3577075"/>
            <a:ext cx="0" cy="715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063" name="Google Shape;1063;p82"/>
          <p:cNvSpPr txBox="1"/>
          <p:nvPr/>
        </p:nvSpPr>
        <p:spPr>
          <a:xfrm>
            <a:off x="9362800" y="7211975"/>
            <a:ext cx="453300" cy="4404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64" name="Google Shape;1064;p82"/>
          <p:cNvCxnSpPr/>
          <p:nvPr/>
        </p:nvCxnSpPr>
        <p:spPr>
          <a:xfrm>
            <a:off x="9589450" y="7725825"/>
            <a:ext cx="0" cy="715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dot"/>
            <a:round/>
            <a:headEnd type="diamond" w="med" len="med"/>
            <a:tailEnd type="diamond" w="med" len="med"/>
          </a:ln>
        </p:spPr>
      </p:cxnSp>
      <p:sp>
        <p:nvSpPr>
          <p:cNvPr id="1065" name="Google Shape;1065;p82"/>
          <p:cNvSpPr txBox="1"/>
          <p:nvPr/>
        </p:nvSpPr>
        <p:spPr>
          <a:xfrm>
            <a:off x="3013050" y="3374050"/>
            <a:ext cx="25950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ДОМ БАРКОВЫХ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66" name="Google Shape;1066;p82"/>
          <p:cNvSpPr txBox="1"/>
          <p:nvPr/>
        </p:nvSpPr>
        <p:spPr>
          <a:xfrm>
            <a:off x="8706650" y="3063225"/>
            <a:ext cx="58194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ЗДАНИЕ ОБЩЕСТВА ВЗАИМНЫХ КРЕДИТОВ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67" name="Google Shape;1067;p82"/>
          <p:cNvSpPr txBox="1"/>
          <p:nvPr/>
        </p:nvSpPr>
        <p:spPr>
          <a:xfrm>
            <a:off x="9895900" y="7211975"/>
            <a:ext cx="2595000" cy="44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ДОМ ШАКУЛОВЫХ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Google Shape;1072;p83"/>
          <p:cNvPicPr preferRelativeResize="0"/>
          <p:nvPr/>
        </p:nvPicPr>
        <p:blipFill rotWithShape="1">
          <a:blip r:embed="rId3">
            <a:alphaModFix/>
          </a:blip>
          <a:srcRect l="3201" r="3182"/>
          <a:stretch/>
        </p:blipFill>
        <p:spPr>
          <a:xfrm>
            <a:off x="614025" y="2141925"/>
            <a:ext cx="4459500" cy="357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83"/>
          <p:cNvSpPr txBox="1"/>
          <p:nvPr/>
        </p:nvSpPr>
        <p:spPr>
          <a:xfrm>
            <a:off x="483300" y="183975"/>
            <a:ext cx="13057500" cy="7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600">
                <a:latin typeface="Montserrat SemiBold"/>
                <a:ea typeface="Montserrat SemiBold"/>
                <a:cs typeface="Montserrat SemiBold"/>
                <a:sym typeface="Montserrat SemiBold"/>
              </a:rPr>
              <a:t>РЕСТАВРАЦИЯ, РЕКОНСТРУКЦИЯ, ПРИСПОСОБЛЕНИЕ | ОБЪЕКТЫ </a:t>
            </a:r>
            <a:endParaRPr sz="26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74" name="Google Shape;1074;p83"/>
          <p:cNvSpPr txBox="1"/>
          <p:nvPr/>
        </p:nvSpPr>
        <p:spPr>
          <a:xfrm>
            <a:off x="688000" y="6696225"/>
            <a:ext cx="4459500" cy="3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ПЛАНИРУЕМОЕ ИСПОЛЬЗОВАНИЕ&gt;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ГОСТИНИЦА БУТИКОВОГО ТИПА:</a:t>
            </a:r>
            <a:endParaRPr b="1">
              <a:solidFill>
                <a:srgbClr val="99999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ИСТОРИЧЕСКАЯ АЛЛЕЯ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ОРАНЖЕРЕЯ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“ГУСЯНАЯ”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РЫБНЫЙ РЕСТОРАН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СТАТУС&gt;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ОКН ФЕДЕРАЛЬНОГО ЗНАЧЕНИЯ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СОСТОЯНИЕ ОБЪЕКТА&gt;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ПОДВЕРГСЯ РАЗРУШЕНИЮ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75" name="Google Shape;1075;p83"/>
          <p:cNvSpPr txBox="1"/>
          <p:nvPr/>
        </p:nvSpPr>
        <p:spPr>
          <a:xfrm>
            <a:off x="688000" y="5895825"/>
            <a:ext cx="449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98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ДОМ БАРКОВЫХ</a:t>
            </a:r>
            <a:endParaRPr sz="2000">
              <a:solidFill>
                <a:srgbClr val="98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76" name="Google Shape;1076;p83"/>
          <p:cNvSpPr txBox="1"/>
          <p:nvPr/>
        </p:nvSpPr>
        <p:spPr>
          <a:xfrm>
            <a:off x="5299650" y="5895825"/>
            <a:ext cx="4498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98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ЗДАНИЕ ОБЩЕСТВА</a:t>
            </a:r>
            <a:endParaRPr sz="2000">
              <a:solidFill>
                <a:srgbClr val="98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98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ВЗАИМНЫХ КРЕДИТОВ</a:t>
            </a:r>
            <a:endParaRPr sz="2000">
              <a:solidFill>
                <a:srgbClr val="98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77" name="Google Shape;1077;p83"/>
          <p:cNvSpPr txBox="1"/>
          <p:nvPr/>
        </p:nvSpPr>
        <p:spPr>
          <a:xfrm>
            <a:off x="9911300" y="5895825"/>
            <a:ext cx="449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98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ДОМ ШАКУЛОВЫХ</a:t>
            </a:r>
            <a:endParaRPr sz="2000">
              <a:solidFill>
                <a:srgbClr val="98000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078" name="Google Shape;1078;p83"/>
          <p:cNvPicPr preferRelativeResize="0"/>
          <p:nvPr/>
        </p:nvPicPr>
        <p:blipFill rotWithShape="1">
          <a:blip r:embed="rId4">
            <a:alphaModFix/>
          </a:blip>
          <a:srcRect l="5535"/>
          <a:stretch/>
        </p:blipFill>
        <p:spPr>
          <a:xfrm>
            <a:off x="5262600" y="2141925"/>
            <a:ext cx="4498200" cy="3572400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79" name="Google Shape;1079;p83"/>
          <p:cNvPicPr preferRelativeResize="0"/>
          <p:nvPr/>
        </p:nvPicPr>
        <p:blipFill rotWithShape="1">
          <a:blip r:embed="rId5">
            <a:alphaModFix/>
          </a:blip>
          <a:srcRect l="17614" r="20189"/>
          <a:stretch/>
        </p:blipFill>
        <p:spPr>
          <a:xfrm>
            <a:off x="9893075" y="2141925"/>
            <a:ext cx="4572300" cy="3572400"/>
          </a:xfrm>
          <a:prstGeom prst="rect">
            <a:avLst/>
          </a:prstGeom>
          <a:noFill/>
          <a:ln w="1143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80" name="Google Shape;1080;p83"/>
          <p:cNvSpPr txBox="1"/>
          <p:nvPr/>
        </p:nvSpPr>
        <p:spPr>
          <a:xfrm>
            <a:off x="5254050" y="6696225"/>
            <a:ext cx="4459500" cy="33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ПЛАНИРУЕМОЕ ИСПОЛЬЗОВАНИЕ</a:t>
            </a: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ГОРОДСКАЯ ГОСТИНАЯ И БИБЛИОТЕКА: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МЕДИАТЕКА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УНИВЕРСАЛЬНОЕ РАБОЧЕЕ ПРОСТРАНСТВО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ЛЕКЦИОННЫЙ ЗАЛ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ЭКСПОЗИЦИОННОЕ ПРОСТРАНСТВО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СТАТУС&gt;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ОКН МЕСТНОГО ЗНАЧЕНИЯ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СОСТОЯНИЕ ОБЪЕКТА&gt;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УДОВЛЕТВОРИТЕЛЬНОЕ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81" name="Google Shape;1081;p83"/>
          <p:cNvSpPr txBox="1"/>
          <p:nvPr/>
        </p:nvSpPr>
        <p:spPr>
          <a:xfrm>
            <a:off x="9820100" y="6696225"/>
            <a:ext cx="4459500" cy="3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ПЛАНИРУЕМОЕ ИСПОЛЬЗОВАНИЕ</a:t>
            </a: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&gt;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ЦЕНТР ТАТАРСКОЙ КУЛЬТУРЫ: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МУЗЕЙ КАСИМОВСКИХ ТАТАР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ЦЕНТР ТАТАРСКИХ ПРОИЗВОДСТВ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МАГАЗИН ТАТАРСКИХ ТОВАРОВ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ru">
                <a:latin typeface="Montserrat Light"/>
                <a:ea typeface="Montserrat Light"/>
                <a:cs typeface="Montserrat Light"/>
                <a:sym typeface="Montserrat Light"/>
              </a:rPr>
              <a:t>ОБРАЗОВАТЕЛЬНЫЕ ПЛОЩАДКИ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СТАТУС&gt;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ОКН МЕСТНОГО ЗНАЧЕНИЯ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СОСТОЯНИЕ ОБЪЕКТА&gt;</a:t>
            </a:r>
            <a:endParaRPr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НЕУДОВЛЕТВОРИТЕЛЬНОЕ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082" name="Google Shape;1082;p83"/>
          <p:cNvSpPr txBox="1"/>
          <p:nvPr/>
        </p:nvSpPr>
        <p:spPr>
          <a:xfrm>
            <a:off x="688000" y="2224850"/>
            <a:ext cx="453300" cy="4404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3" name="Google Shape;1083;p83"/>
          <p:cNvSpPr txBox="1"/>
          <p:nvPr/>
        </p:nvSpPr>
        <p:spPr>
          <a:xfrm>
            <a:off x="5358713" y="2224850"/>
            <a:ext cx="453300" cy="4404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4" name="Google Shape;1084;p83"/>
          <p:cNvSpPr txBox="1"/>
          <p:nvPr/>
        </p:nvSpPr>
        <p:spPr>
          <a:xfrm>
            <a:off x="10029438" y="2224850"/>
            <a:ext cx="453300" cy="4404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20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9" name="Google Shape;1089;p84"/>
          <p:cNvPicPr preferRelativeResize="0"/>
          <p:nvPr/>
        </p:nvPicPr>
        <p:blipFill rotWithShape="1">
          <a:blip r:embed="rId3">
            <a:alphaModFix/>
          </a:blip>
          <a:srcRect l="4027" t="5319" r="52714" b="21810"/>
          <a:stretch/>
        </p:blipFill>
        <p:spPr>
          <a:xfrm>
            <a:off x="-50925" y="0"/>
            <a:ext cx="8268902" cy="10439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84"/>
          <p:cNvSpPr txBox="1"/>
          <p:nvPr/>
        </p:nvSpPr>
        <p:spPr>
          <a:xfrm>
            <a:off x="8535400" y="360000"/>
            <a:ext cx="6448200" cy="97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11200" bIns="4112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РЕГЕНЕРАЦИЯ ИСТОРИЧЕСКОЙ СРЕДЫ</a:t>
            </a:r>
            <a:endParaRPr sz="28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Light"/>
              <a:buChar char="●"/>
            </a:pPr>
            <a:r>
              <a:rPr lang="ru" sz="2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ЗДАНИЕ ВЫЕЗДНОЙ СЕССИИ КАЗНАЧЕЙСТВА И МИРОВОГО СУДА</a:t>
            </a:r>
            <a:endParaRPr sz="24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Light"/>
              <a:buChar char="●"/>
            </a:pPr>
            <a:r>
              <a:rPr lang="ru" sz="2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ЖЕНСКАЯ ГИМНАЗИЯ</a:t>
            </a:r>
            <a:endParaRPr sz="24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Light"/>
              <a:buChar char="●"/>
            </a:pPr>
            <a:r>
              <a:rPr lang="ru" sz="2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 ДУХОВНОЕ УЧИЛИЩЕ</a:t>
            </a:r>
            <a:endParaRPr sz="24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ExtraLight"/>
              <a:buChar char="●"/>
            </a:pPr>
            <a:r>
              <a:rPr lang="ru" sz="2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ДОМ СЛЁТОВА</a:t>
            </a:r>
            <a:endParaRPr sz="24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2400"/>
              <a:buFont typeface="Montserrat ExtraLight"/>
              <a:buChar char="●"/>
            </a:pPr>
            <a:r>
              <a:rPr lang="ru" sz="2400">
                <a:solidFill>
                  <a:schemeClr val="dk1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ЗДАНИЕ ГОРОДСКОЙ УПРАВЫ</a:t>
            </a:r>
            <a:endParaRPr sz="2400">
              <a:solidFill>
                <a:schemeClr val="dk1"/>
              </a:solidFill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1125</Words>
  <Application>Microsoft Office PowerPoint</Application>
  <PresentationFormat>Произвольный</PresentationFormat>
  <Paragraphs>303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Montserrat</vt:lpstr>
      <vt:lpstr>Montserrat ExtraLight</vt:lpstr>
      <vt:lpstr>Montserrat Light</vt:lpstr>
      <vt:lpstr>Montserrat Medium</vt:lpstr>
      <vt:lpstr>Montserrat SemiBold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</dc:creator>
  <cp:lastModifiedBy>Мария Владимировна Силакова</cp:lastModifiedBy>
  <cp:revision>5</cp:revision>
  <dcterms:modified xsi:type="dcterms:W3CDTF">2022-03-15T12:24:26Z</dcterms:modified>
</cp:coreProperties>
</file>