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0" r:id="rId2"/>
    <p:sldId id="257" r:id="rId3"/>
    <p:sldId id="259" r:id="rId4"/>
    <p:sldId id="262" r:id="rId5"/>
    <p:sldId id="263" r:id="rId6"/>
    <p:sldId id="265" r:id="rId7"/>
    <p:sldId id="266" r:id="rId8"/>
    <p:sldId id="269" r:id="rId9"/>
    <p:sldId id="268" r:id="rId10"/>
    <p:sldId id="271" r:id="rId11"/>
  </p:sldIdLst>
  <p:sldSz cx="12192000" cy="6858000"/>
  <p:notesSz cx="6735763" cy="986631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ntserrat Alternates" panose="020B0604020202020204" charset="-52"/>
      <p:regular r:id="rId19"/>
      <p:bold r:id="rId20"/>
      <p:italic r:id="rId21"/>
      <p:boldItalic r:id="rId22"/>
    </p:embeddedFont>
    <p:embeddedFont>
      <p:font typeface="Montserrat Alternates Medium" panose="020B0604020202020204" charset="-52"/>
      <p:regular r:id="rId23"/>
      <p: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B27"/>
    <a:srgbClr val="368E71"/>
    <a:srgbClr val="3C7AA3"/>
    <a:srgbClr val="54BE9A"/>
    <a:srgbClr val="2C5978"/>
    <a:srgbClr val="4EA81C"/>
    <a:srgbClr val="84E250"/>
    <a:srgbClr val="1A5501"/>
    <a:srgbClr val="37621B"/>
    <a:srgbClr val="261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5" autoAdjust="0"/>
    <p:restoredTop sz="96374" autoAdjust="0"/>
  </p:normalViewPr>
  <p:slideViewPr>
    <p:cSldViewPr snapToGrid="0" showGuides="1">
      <p:cViewPr varScale="1">
        <p:scale>
          <a:sx n="86" d="100"/>
          <a:sy n="86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2FB46510-FCC4-4375-98CE-37F591482E3A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8CD8945D-34DA-4378-B50D-237554B82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8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8945D-34DA-4378-B50D-237554B82B0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2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33E62-DCB4-406B-ACCD-6DF464253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83A2D4-4DAD-4395-A1BC-EA8DBF7F7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E4B05C-F495-4FC6-A500-3DCD7981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819815-0ED3-4016-A320-5E5104D2C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476AC0-5341-4C47-94BC-14F067A4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2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F3A26-1DFA-4D7B-90E1-276F06E7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78D2C5-2188-4FDB-BE1F-5DCD580BE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4925F-233F-465D-9415-05DE6CF4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AD16C-0C4E-4551-9EA5-7D416865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C8E2E3-4E5B-48EB-99FF-7CA011B5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02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1A4A7F-90B7-42C5-8457-A470A31D1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272A76-0DA4-4AB0-B714-5E1FA9D75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918E9-DF71-449F-930F-120F6616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AC626-3C00-47F2-9296-975224B8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85A2E-1071-474C-BAF3-EC86EC5AA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5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5FB1A-03C9-4E6B-9853-F76C1CC2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2F86F-A7D5-44A0-BF0C-74CEA5400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1EFB6-9A2C-4596-A420-CA84803C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F5138-1CA9-42BC-99E5-000BCA07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8D41E2-32DA-4495-9800-4800A821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28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2CB34-3258-4745-B393-70305130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9228FB-35FF-4F88-B02F-0AF62978D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4171F7-1D67-49DF-942B-92BF210C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807F12-ADB0-4A38-A1BC-ABED071D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0D479-1054-4870-9E24-4DA70119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2FC1A-057E-43B7-9378-F87DB937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8E1AD3-7D8A-4AD9-9CB3-2E7922969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F328EE-899C-4A1F-A264-780F68A01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87805C-B2D7-4330-A90A-0B19A75B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1E87C3-9EFF-4F45-A20A-7FC85F74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FB1AD-31E8-46F4-8421-489FE318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ED8F7-51DF-4751-B5F3-9652486C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0B058A-B1A9-48CC-8500-59543CF83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EEB686-DED7-432D-B132-A58BC69B6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A02057-3B73-47A9-8A14-E2AE6DDED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E422C8-CD1A-4745-A620-90F403521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78FB530-867B-40B4-B8D2-6D249937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AE743F-F287-4780-8142-FE3B9C2C2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CD41AC-A58F-4F7C-BCBF-EB00D5E6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3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39E4C-E498-412C-946E-2E0277AB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00BD88-D04D-4EC0-B388-4E77A5D3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9C4F15-C528-447F-8288-7F644684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34F643-EBFD-4ED9-86CB-403B1519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9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49E633-E4DF-4D2E-9B1D-63033E4F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846784-E39B-4553-8FB1-84D70770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19B26-7AE0-4546-A682-86EED59A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6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F8B7-7ECB-40DA-BD42-54D75D23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251CF-7A34-40FA-BE9A-4AD5E2F21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FAA493-8B9D-4CC3-83D7-4DD52D7F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1183FC-793F-4C21-9BF4-CA6191B7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613F3-9840-482E-8C44-CC6514FCE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FA5A92-CE70-40B4-9A65-083AE138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1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334F3-5124-432B-91C2-99BAA530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E5459E-DAEB-45B4-8B0A-1C8E6A74F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B05151-4407-4606-855C-B7DA7CE03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FF3DB3-E9CE-4268-8B37-9C7C9993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D490BF-FA74-4641-8B8B-449A6C9E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82FC8B-4C38-448A-86C5-9F81A460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1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01ED3-391B-47AA-AA61-976C9A8C5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B5580-FEE5-42AA-A8F3-AD78573CA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0778B-8AB6-41D8-81C8-C7EE35AE6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8ABDF-0A71-4376-A96E-257B26FB12E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FB790-4105-40D6-B1AE-F16C1F7CA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B64DA-CAAA-44E5-ABEF-8303C575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599E7-2031-4B7B-B450-3B7792785B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9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Прямоугольник 1897">
            <a:extLst>
              <a:ext uri="{FF2B5EF4-FFF2-40B4-BE49-F238E27FC236}">
                <a16:creationId xmlns:a16="http://schemas.microsoft.com/office/drawing/2014/main" id="{22185782-CEC3-44A5-A07C-F0E5D249C4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8000">
                <a:srgbClr val="368E71"/>
              </a:gs>
              <a:gs pos="100000">
                <a:srgbClr val="2C5978"/>
              </a:gs>
              <a:gs pos="1000">
                <a:srgbClr val="4EA81C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9E0CD43-7570-4C7A-B501-C659C6266EDA}"/>
              </a:ext>
            </a:extLst>
          </p:cNvPr>
          <p:cNvSpPr txBox="1"/>
          <p:nvPr/>
        </p:nvSpPr>
        <p:spPr>
          <a:xfrm>
            <a:off x="66673" y="1447863"/>
            <a:ext cx="120040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Подпроект Московской области </a:t>
            </a:r>
            <a:br>
              <a:rPr lang="ru-RU" sz="32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</a:br>
            <a:r>
              <a:rPr lang="ru-RU" sz="32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«Возрождение исторического центра Зарайска»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B3B237E-6723-4732-8CDD-EF4E8A653BB8}"/>
              </a:ext>
            </a:extLst>
          </p:cNvPr>
          <p:cNvSpPr txBox="1"/>
          <p:nvPr/>
        </p:nvSpPr>
        <p:spPr>
          <a:xfrm>
            <a:off x="66674" y="3011943"/>
            <a:ext cx="10667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>
                <a:latin typeface="Montserrat Alternates" panose="00000500000000000000" pitchFamily="2" charset="-52"/>
              </a:defRPr>
            </a:lvl1pPr>
          </a:lstStyle>
          <a:p>
            <a:pPr algn="l"/>
            <a:r>
              <a:rPr lang="ru-RU" sz="2400" dirty="0">
                <a:solidFill>
                  <a:schemeClr val="bg1">
                    <a:lumMod val="85000"/>
                  </a:schemeClr>
                </a:solidFill>
              </a:rPr>
              <a:t>Проект</a:t>
            </a:r>
          </a:p>
          <a:p>
            <a:pPr algn="l"/>
            <a:r>
              <a:rPr lang="ru-RU" sz="2400" dirty="0">
                <a:solidFill>
                  <a:schemeClr val="bg1">
                    <a:lumMod val="85000"/>
                  </a:schemeClr>
                </a:solidFill>
              </a:rPr>
              <a:t>«Комплексное развитие территории и инфраструктуры малых исторических поселений. 2 этап»</a:t>
            </a:r>
          </a:p>
        </p:txBody>
      </p:sp>
      <p:grpSp>
        <p:nvGrpSpPr>
          <p:cNvPr id="1897" name="Группа 1896">
            <a:extLst>
              <a:ext uri="{FF2B5EF4-FFF2-40B4-BE49-F238E27FC236}">
                <a16:creationId xmlns:a16="http://schemas.microsoft.com/office/drawing/2014/main" id="{0DE23C25-2477-4256-8971-041C325574EE}"/>
              </a:ext>
            </a:extLst>
          </p:cNvPr>
          <p:cNvGrpSpPr/>
          <p:nvPr/>
        </p:nvGrpSpPr>
        <p:grpSpPr>
          <a:xfrm>
            <a:off x="5216" y="3958159"/>
            <a:ext cx="12184622" cy="2895302"/>
            <a:chOff x="5216" y="1979523"/>
            <a:chExt cx="12184622" cy="2895302"/>
          </a:xfrm>
        </p:grpSpPr>
        <p:sp>
          <p:nvSpPr>
            <p:cNvPr id="982" name="Полилиния: фигура 981">
              <a:extLst>
                <a:ext uri="{FF2B5EF4-FFF2-40B4-BE49-F238E27FC236}">
                  <a16:creationId xmlns:a16="http://schemas.microsoft.com/office/drawing/2014/main" id="{322E2D3A-B980-4BC0-A95A-E53BC3AE08B9}"/>
                </a:ext>
              </a:extLst>
            </p:cNvPr>
            <p:cNvSpPr/>
            <p:nvPr/>
          </p:nvSpPr>
          <p:spPr>
            <a:xfrm>
              <a:off x="824674" y="4148894"/>
              <a:ext cx="4980238" cy="145916"/>
            </a:xfrm>
            <a:custGeom>
              <a:avLst/>
              <a:gdLst>
                <a:gd name="connsiteX0" fmla="*/ 0 w 4980238"/>
                <a:gd name="connsiteY0" fmla="*/ 0 h 145916"/>
                <a:gd name="connsiteX1" fmla="*/ 4980239 w 4980238"/>
                <a:gd name="connsiteY1" fmla="*/ 0 h 145916"/>
                <a:gd name="connsiteX2" fmla="*/ 4980239 w 4980238"/>
                <a:gd name="connsiteY2" fmla="*/ 145916 h 145916"/>
                <a:gd name="connsiteX3" fmla="*/ 0 w 4980238"/>
                <a:gd name="connsiteY3" fmla="*/ 145916 h 1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0238" h="145916">
                  <a:moveTo>
                    <a:pt x="0" y="0"/>
                  </a:moveTo>
                  <a:lnTo>
                    <a:pt x="4980239" y="0"/>
                  </a:lnTo>
                  <a:lnTo>
                    <a:pt x="4980239" y="145916"/>
                  </a:lnTo>
                  <a:lnTo>
                    <a:pt x="0" y="14591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3" name="Полилиния: фигура 982">
              <a:extLst>
                <a:ext uri="{FF2B5EF4-FFF2-40B4-BE49-F238E27FC236}">
                  <a16:creationId xmlns:a16="http://schemas.microsoft.com/office/drawing/2014/main" id="{FDEBCB0D-E821-418F-BEDF-FEDA3FE98B5E}"/>
                </a:ext>
              </a:extLst>
            </p:cNvPr>
            <p:cNvSpPr/>
            <p:nvPr/>
          </p:nvSpPr>
          <p:spPr>
            <a:xfrm>
              <a:off x="824375" y="4294885"/>
              <a:ext cx="298" cy="120876"/>
            </a:xfrm>
            <a:custGeom>
              <a:avLst/>
              <a:gdLst>
                <a:gd name="connsiteX0" fmla="*/ 0 w 298"/>
                <a:gd name="connsiteY0" fmla="*/ 0 h 120876"/>
                <a:gd name="connsiteX1" fmla="*/ 298 w 298"/>
                <a:gd name="connsiteY1" fmla="*/ 0 h 120876"/>
                <a:gd name="connsiteX2" fmla="*/ 298 w 298"/>
                <a:gd name="connsiteY2" fmla="*/ 120877 h 120876"/>
                <a:gd name="connsiteX3" fmla="*/ 0 w 298"/>
                <a:gd name="connsiteY3" fmla="*/ 120877 h 12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" h="120876">
                  <a:moveTo>
                    <a:pt x="0" y="0"/>
                  </a:moveTo>
                  <a:lnTo>
                    <a:pt x="298" y="0"/>
                  </a:lnTo>
                  <a:lnTo>
                    <a:pt x="298" y="120877"/>
                  </a:lnTo>
                  <a:lnTo>
                    <a:pt x="0" y="12087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4" name="Полилиния: фигура 983">
              <a:extLst>
                <a:ext uri="{FF2B5EF4-FFF2-40B4-BE49-F238E27FC236}">
                  <a16:creationId xmlns:a16="http://schemas.microsoft.com/office/drawing/2014/main" id="{0162C6E7-149E-4133-8CF6-FDD3CCE16043}"/>
                </a:ext>
              </a:extLst>
            </p:cNvPr>
            <p:cNvSpPr/>
            <p:nvPr/>
          </p:nvSpPr>
          <p:spPr>
            <a:xfrm>
              <a:off x="824674" y="4294885"/>
              <a:ext cx="4979940" cy="120876"/>
            </a:xfrm>
            <a:custGeom>
              <a:avLst/>
              <a:gdLst>
                <a:gd name="connsiteX0" fmla="*/ 4979941 w 4979940"/>
                <a:gd name="connsiteY0" fmla="*/ 28766 h 120876"/>
                <a:gd name="connsiteX1" fmla="*/ 4979941 w 4979940"/>
                <a:gd name="connsiteY1" fmla="*/ 28840 h 120876"/>
                <a:gd name="connsiteX2" fmla="*/ 4978226 w 4979940"/>
                <a:gd name="connsiteY2" fmla="*/ 28840 h 120876"/>
                <a:gd name="connsiteX3" fmla="*/ 4978226 w 4979940"/>
                <a:gd name="connsiteY3" fmla="*/ 120877 h 120876"/>
                <a:gd name="connsiteX4" fmla="*/ 4935152 w 4979940"/>
                <a:gd name="connsiteY4" fmla="*/ 120877 h 120876"/>
                <a:gd name="connsiteX5" fmla="*/ 4829552 w 4979940"/>
                <a:gd name="connsiteY5" fmla="*/ 15352 h 120876"/>
                <a:gd name="connsiteX6" fmla="*/ 4724028 w 4979940"/>
                <a:gd name="connsiteY6" fmla="*/ 120877 h 120876"/>
                <a:gd name="connsiteX7" fmla="*/ 4659863 w 4979940"/>
                <a:gd name="connsiteY7" fmla="*/ 120877 h 120876"/>
                <a:gd name="connsiteX8" fmla="*/ 4554338 w 4979940"/>
                <a:gd name="connsiteY8" fmla="*/ 15352 h 120876"/>
                <a:gd name="connsiteX9" fmla="*/ 4448739 w 4979940"/>
                <a:gd name="connsiteY9" fmla="*/ 120877 h 120876"/>
                <a:gd name="connsiteX10" fmla="*/ 4384649 w 4979940"/>
                <a:gd name="connsiteY10" fmla="*/ 120877 h 120876"/>
                <a:gd name="connsiteX11" fmla="*/ 4279049 w 4979940"/>
                <a:gd name="connsiteY11" fmla="*/ 15352 h 120876"/>
                <a:gd name="connsiteX12" fmla="*/ 4173450 w 4979940"/>
                <a:gd name="connsiteY12" fmla="*/ 120877 h 120876"/>
                <a:gd name="connsiteX13" fmla="*/ 4109360 w 4979940"/>
                <a:gd name="connsiteY13" fmla="*/ 120877 h 120876"/>
                <a:gd name="connsiteX14" fmla="*/ 4003760 w 4979940"/>
                <a:gd name="connsiteY14" fmla="*/ 15352 h 120876"/>
                <a:gd name="connsiteX15" fmla="*/ 3898236 w 4979940"/>
                <a:gd name="connsiteY15" fmla="*/ 120877 h 120876"/>
                <a:gd name="connsiteX16" fmla="*/ 3834071 w 4979940"/>
                <a:gd name="connsiteY16" fmla="*/ 120877 h 120876"/>
                <a:gd name="connsiteX17" fmla="*/ 3728471 w 4979940"/>
                <a:gd name="connsiteY17" fmla="*/ 15352 h 120876"/>
                <a:gd name="connsiteX18" fmla="*/ 3622947 w 4979940"/>
                <a:gd name="connsiteY18" fmla="*/ 120877 h 120876"/>
                <a:gd name="connsiteX19" fmla="*/ 3558782 w 4979940"/>
                <a:gd name="connsiteY19" fmla="*/ 120877 h 120876"/>
                <a:gd name="connsiteX20" fmla="*/ 3453257 w 4979940"/>
                <a:gd name="connsiteY20" fmla="*/ 15352 h 120876"/>
                <a:gd name="connsiteX21" fmla="*/ 3347658 w 4979940"/>
                <a:gd name="connsiteY21" fmla="*/ 120877 h 120876"/>
                <a:gd name="connsiteX22" fmla="*/ 3283568 w 4979940"/>
                <a:gd name="connsiteY22" fmla="*/ 120877 h 120876"/>
                <a:gd name="connsiteX23" fmla="*/ 3177968 w 4979940"/>
                <a:gd name="connsiteY23" fmla="*/ 15352 h 120876"/>
                <a:gd name="connsiteX24" fmla="*/ 3072369 w 4979940"/>
                <a:gd name="connsiteY24" fmla="*/ 120877 h 120876"/>
                <a:gd name="connsiteX25" fmla="*/ 3008279 w 4979940"/>
                <a:gd name="connsiteY25" fmla="*/ 120877 h 120876"/>
                <a:gd name="connsiteX26" fmla="*/ 2902680 w 4979940"/>
                <a:gd name="connsiteY26" fmla="*/ 15352 h 120876"/>
                <a:gd name="connsiteX27" fmla="*/ 2797155 w 4979940"/>
                <a:gd name="connsiteY27" fmla="*/ 120877 h 120876"/>
                <a:gd name="connsiteX28" fmla="*/ 2732991 w 4979940"/>
                <a:gd name="connsiteY28" fmla="*/ 120877 h 120876"/>
                <a:gd name="connsiteX29" fmla="*/ 2627466 w 4979940"/>
                <a:gd name="connsiteY29" fmla="*/ 15352 h 120876"/>
                <a:gd name="connsiteX30" fmla="*/ 2521866 w 4979940"/>
                <a:gd name="connsiteY30" fmla="*/ 120877 h 120876"/>
                <a:gd name="connsiteX31" fmla="*/ 2457776 w 4979940"/>
                <a:gd name="connsiteY31" fmla="*/ 120877 h 120876"/>
                <a:gd name="connsiteX32" fmla="*/ 2457329 w 4979940"/>
                <a:gd name="connsiteY32" fmla="*/ 111338 h 120876"/>
                <a:gd name="connsiteX33" fmla="*/ 2456882 w 4979940"/>
                <a:gd name="connsiteY33" fmla="*/ 107164 h 120876"/>
                <a:gd name="connsiteX34" fmla="*/ 2456211 w 4979940"/>
                <a:gd name="connsiteY34" fmla="*/ 102917 h 120876"/>
                <a:gd name="connsiteX35" fmla="*/ 2455615 w 4979940"/>
                <a:gd name="connsiteY35" fmla="*/ 99638 h 120876"/>
                <a:gd name="connsiteX36" fmla="*/ 2454423 w 4979940"/>
                <a:gd name="connsiteY36" fmla="*/ 94495 h 120876"/>
                <a:gd name="connsiteX37" fmla="*/ 2453007 w 4979940"/>
                <a:gd name="connsiteY37" fmla="*/ 89502 h 120876"/>
                <a:gd name="connsiteX38" fmla="*/ 2446896 w 4979940"/>
                <a:gd name="connsiteY38" fmla="*/ 74225 h 120876"/>
                <a:gd name="connsiteX39" fmla="*/ 2443915 w 4979940"/>
                <a:gd name="connsiteY39" fmla="*/ 68710 h 120876"/>
                <a:gd name="connsiteX40" fmla="*/ 2442350 w 4979940"/>
                <a:gd name="connsiteY40" fmla="*/ 66027 h 120876"/>
                <a:gd name="connsiteX41" fmla="*/ 2440040 w 4979940"/>
                <a:gd name="connsiteY41" fmla="*/ 62376 h 120876"/>
                <a:gd name="connsiteX42" fmla="*/ 2438102 w 4979940"/>
                <a:gd name="connsiteY42" fmla="*/ 59619 h 120876"/>
                <a:gd name="connsiteX43" fmla="*/ 2434972 w 4979940"/>
                <a:gd name="connsiteY43" fmla="*/ 55445 h 120876"/>
                <a:gd name="connsiteX44" fmla="*/ 2434823 w 4979940"/>
                <a:gd name="connsiteY44" fmla="*/ 55296 h 120876"/>
                <a:gd name="connsiteX45" fmla="*/ 2431246 w 4979940"/>
                <a:gd name="connsiteY45" fmla="*/ 50974 h 120876"/>
                <a:gd name="connsiteX46" fmla="*/ 2427222 w 4979940"/>
                <a:gd name="connsiteY46" fmla="*/ 46726 h 120876"/>
                <a:gd name="connsiteX47" fmla="*/ 2425209 w 4979940"/>
                <a:gd name="connsiteY47" fmla="*/ 44714 h 120876"/>
                <a:gd name="connsiteX48" fmla="*/ 2423048 w 4979940"/>
                <a:gd name="connsiteY48" fmla="*/ 42702 h 120876"/>
                <a:gd name="connsiteX49" fmla="*/ 2413956 w 4979940"/>
                <a:gd name="connsiteY49" fmla="*/ 35324 h 120876"/>
                <a:gd name="connsiteX50" fmla="*/ 2406206 w 4979940"/>
                <a:gd name="connsiteY50" fmla="*/ 30256 h 120876"/>
                <a:gd name="connsiteX51" fmla="*/ 2403001 w 4979940"/>
                <a:gd name="connsiteY51" fmla="*/ 28393 h 120876"/>
                <a:gd name="connsiteX52" fmla="*/ 2398903 w 4979940"/>
                <a:gd name="connsiteY52" fmla="*/ 26232 h 120876"/>
                <a:gd name="connsiteX53" fmla="*/ 2393537 w 4979940"/>
                <a:gd name="connsiteY53" fmla="*/ 23773 h 120876"/>
                <a:gd name="connsiteX54" fmla="*/ 2380197 w 4979940"/>
                <a:gd name="connsiteY54" fmla="*/ 19153 h 120876"/>
                <a:gd name="connsiteX55" fmla="*/ 2376769 w 4979940"/>
                <a:gd name="connsiteY55" fmla="*/ 18258 h 120876"/>
                <a:gd name="connsiteX56" fmla="*/ 2373192 w 4979940"/>
                <a:gd name="connsiteY56" fmla="*/ 17438 h 120876"/>
                <a:gd name="connsiteX57" fmla="*/ 2369764 w 4979940"/>
                <a:gd name="connsiteY57" fmla="*/ 16842 h 120876"/>
                <a:gd name="connsiteX58" fmla="*/ 2369392 w 4979940"/>
                <a:gd name="connsiteY58" fmla="*/ 16768 h 120876"/>
                <a:gd name="connsiteX59" fmla="*/ 2364548 w 4979940"/>
                <a:gd name="connsiteY59" fmla="*/ 16097 h 120876"/>
                <a:gd name="connsiteX60" fmla="*/ 2362535 w 4979940"/>
                <a:gd name="connsiteY60" fmla="*/ 15873 h 120876"/>
                <a:gd name="connsiteX61" fmla="*/ 2352177 w 4979940"/>
                <a:gd name="connsiteY61" fmla="*/ 15352 h 120876"/>
                <a:gd name="connsiteX62" fmla="*/ 2246577 w 4979940"/>
                <a:gd name="connsiteY62" fmla="*/ 120877 h 120876"/>
                <a:gd name="connsiteX63" fmla="*/ 2182487 w 4979940"/>
                <a:gd name="connsiteY63" fmla="*/ 120877 h 120876"/>
                <a:gd name="connsiteX64" fmla="*/ 2076888 w 4979940"/>
                <a:gd name="connsiteY64" fmla="*/ 15352 h 120876"/>
                <a:gd name="connsiteX65" fmla="*/ 1971288 w 4979940"/>
                <a:gd name="connsiteY65" fmla="*/ 120877 h 120876"/>
                <a:gd name="connsiteX66" fmla="*/ 1907198 w 4979940"/>
                <a:gd name="connsiteY66" fmla="*/ 120877 h 120876"/>
                <a:gd name="connsiteX67" fmla="*/ 1801599 w 4979940"/>
                <a:gd name="connsiteY67" fmla="*/ 15352 h 120876"/>
                <a:gd name="connsiteX68" fmla="*/ 1696074 w 4979940"/>
                <a:gd name="connsiteY68" fmla="*/ 120877 h 120876"/>
                <a:gd name="connsiteX69" fmla="*/ 1631910 w 4979940"/>
                <a:gd name="connsiteY69" fmla="*/ 120877 h 120876"/>
                <a:gd name="connsiteX70" fmla="*/ 1526385 w 4979940"/>
                <a:gd name="connsiteY70" fmla="*/ 15352 h 120876"/>
                <a:gd name="connsiteX71" fmla="*/ 1519976 w 4979940"/>
                <a:gd name="connsiteY71" fmla="*/ 15575 h 120876"/>
                <a:gd name="connsiteX72" fmla="*/ 1514759 w 4979940"/>
                <a:gd name="connsiteY72" fmla="*/ 15948 h 120876"/>
                <a:gd name="connsiteX73" fmla="*/ 1507978 w 4979940"/>
                <a:gd name="connsiteY73" fmla="*/ 16991 h 120876"/>
                <a:gd name="connsiteX74" fmla="*/ 1502910 w 4979940"/>
                <a:gd name="connsiteY74" fmla="*/ 17960 h 120876"/>
                <a:gd name="connsiteX75" fmla="*/ 1494712 w 4979940"/>
                <a:gd name="connsiteY75" fmla="*/ 20196 h 120876"/>
                <a:gd name="connsiteX76" fmla="*/ 1491359 w 4979940"/>
                <a:gd name="connsiteY76" fmla="*/ 21314 h 120876"/>
                <a:gd name="connsiteX77" fmla="*/ 1481298 w 4979940"/>
                <a:gd name="connsiteY77" fmla="*/ 25412 h 120876"/>
                <a:gd name="connsiteX78" fmla="*/ 1478913 w 4979940"/>
                <a:gd name="connsiteY78" fmla="*/ 26605 h 120876"/>
                <a:gd name="connsiteX79" fmla="*/ 1475635 w 4979940"/>
                <a:gd name="connsiteY79" fmla="*/ 28319 h 120876"/>
                <a:gd name="connsiteX80" fmla="*/ 1471908 w 4979940"/>
                <a:gd name="connsiteY80" fmla="*/ 30405 h 120876"/>
                <a:gd name="connsiteX81" fmla="*/ 1464754 w 4979940"/>
                <a:gd name="connsiteY81" fmla="*/ 35175 h 120876"/>
                <a:gd name="connsiteX82" fmla="*/ 1461624 w 4979940"/>
                <a:gd name="connsiteY82" fmla="*/ 37560 h 120876"/>
                <a:gd name="connsiteX83" fmla="*/ 1458419 w 4979940"/>
                <a:gd name="connsiteY83" fmla="*/ 40094 h 120876"/>
                <a:gd name="connsiteX84" fmla="*/ 1452681 w 4979940"/>
                <a:gd name="connsiteY84" fmla="*/ 45385 h 120876"/>
                <a:gd name="connsiteX85" fmla="*/ 1451712 w 4979940"/>
                <a:gd name="connsiteY85" fmla="*/ 46279 h 120876"/>
                <a:gd name="connsiteX86" fmla="*/ 1444707 w 4979940"/>
                <a:gd name="connsiteY86" fmla="*/ 54029 h 120876"/>
                <a:gd name="connsiteX87" fmla="*/ 1441950 w 4979940"/>
                <a:gd name="connsiteY87" fmla="*/ 57532 h 120876"/>
                <a:gd name="connsiteX88" fmla="*/ 1437255 w 4979940"/>
                <a:gd name="connsiteY88" fmla="*/ 64314 h 120876"/>
                <a:gd name="connsiteX89" fmla="*/ 1435094 w 4979940"/>
                <a:gd name="connsiteY89" fmla="*/ 67891 h 120876"/>
                <a:gd name="connsiteX90" fmla="*/ 1433082 w 4979940"/>
                <a:gd name="connsiteY90" fmla="*/ 71542 h 120876"/>
                <a:gd name="connsiteX91" fmla="*/ 1429430 w 4979940"/>
                <a:gd name="connsiteY91" fmla="*/ 79069 h 120876"/>
                <a:gd name="connsiteX92" fmla="*/ 1428387 w 4979940"/>
                <a:gd name="connsiteY92" fmla="*/ 81603 h 120876"/>
                <a:gd name="connsiteX93" fmla="*/ 1427716 w 4979940"/>
                <a:gd name="connsiteY93" fmla="*/ 83317 h 120876"/>
                <a:gd name="connsiteX94" fmla="*/ 1427120 w 4979940"/>
                <a:gd name="connsiteY94" fmla="*/ 84956 h 120876"/>
                <a:gd name="connsiteX95" fmla="*/ 1422276 w 4979940"/>
                <a:gd name="connsiteY95" fmla="*/ 103364 h 120876"/>
                <a:gd name="connsiteX96" fmla="*/ 1421605 w 4979940"/>
                <a:gd name="connsiteY96" fmla="*/ 107835 h 120876"/>
                <a:gd name="connsiteX97" fmla="*/ 1421232 w 4979940"/>
                <a:gd name="connsiteY97" fmla="*/ 111561 h 120876"/>
                <a:gd name="connsiteX98" fmla="*/ 1420785 w 4979940"/>
                <a:gd name="connsiteY98" fmla="*/ 120877 h 120876"/>
                <a:gd name="connsiteX99" fmla="*/ 1356695 w 4979940"/>
                <a:gd name="connsiteY99" fmla="*/ 120877 h 120876"/>
                <a:gd name="connsiteX100" fmla="*/ 1251096 w 4979940"/>
                <a:gd name="connsiteY100" fmla="*/ 15352 h 120876"/>
                <a:gd name="connsiteX101" fmla="*/ 1145497 w 4979940"/>
                <a:gd name="connsiteY101" fmla="*/ 120877 h 120876"/>
                <a:gd name="connsiteX102" fmla="*/ 1081407 w 4979940"/>
                <a:gd name="connsiteY102" fmla="*/ 120877 h 120876"/>
                <a:gd name="connsiteX103" fmla="*/ 975807 w 4979940"/>
                <a:gd name="connsiteY103" fmla="*/ 15352 h 120876"/>
                <a:gd name="connsiteX104" fmla="*/ 870282 w 4979940"/>
                <a:gd name="connsiteY104" fmla="*/ 120877 h 120876"/>
                <a:gd name="connsiteX105" fmla="*/ 806118 w 4979940"/>
                <a:gd name="connsiteY105" fmla="*/ 120877 h 120876"/>
                <a:gd name="connsiteX106" fmla="*/ 700518 w 4979940"/>
                <a:gd name="connsiteY106" fmla="*/ 15352 h 120876"/>
                <a:gd name="connsiteX107" fmla="*/ 594993 w 4979940"/>
                <a:gd name="connsiteY107" fmla="*/ 120877 h 120876"/>
                <a:gd name="connsiteX108" fmla="*/ 530829 w 4979940"/>
                <a:gd name="connsiteY108" fmla="*/ 120877 h 120876"/>
                <a:gd name="connsiteX109" fmla="*/ 425304 w 4979940"/>
                <a:gd name="connsiteY109" fmla="*/ 15352 h 120876"/>
                <a:gd name="connsiteX110" fmla="*/ 319705 w 4979940"/>
                <a:gd name="connsiteY110" fmla="*/ 120877 h 120876"/>
                <a:gd name="connsiteX111" fmla="*/ 255615 w 4979940"/>
                <a:gd name="connsiteY111" fmla="*/ 120877 h 120876"/>
                <a:gd name="connsiteX112" fmla="*/ 150015 w 4979940"/>
                <a:gd name="connsiteY112" fmla="*/ 15352 h 120876"/>
                <a:gd name="connsiteX113" fmla="*/ 44416 w 4979940"/>
                <a:gd name="connsiteY113" fmla="*/ 120877 h 120876"/>
                <a:gd name="connsiteX114" fmla="*/ 0 w 4979940"/>
                <a:gd name="connsiteY114" fmla="*/ 120877 h 120876"/>
                <a:gd name="connsiteX115" fmla="*/ 0 w 4979940"/>
                <a:gd name="connsiteY115" fmla="*/ 0 h 120876"/>
                <a:gd name="connsiteX116" fmla="*/ 4978226 w 4979940"/>
                <a:gd name="connsiteY116" fmla="*/ 0 h 120876"/>
                <a:gd name="connsiteX117" fmla="*/ 4978226 w 4979940"/>
                <a:gd name="connsiteY117" fmla="*/ 28766 h 120876"/>
                <a:gd name="connsiteX118" fmla="*/ 4979941 w 4979940"/>
                <a:gd name="connsiteY118" fmla="*/ 28766 h 12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4979940" h="120876">
                  <a:moveTo>
                    <a:pt x="4979941" y="28766"/>
                  </a:moveTo>
                  <a:lnTo>
                    <a:pt x="4979941" y="28840"/>
                  </a:lnTo>
                  <a:lnTo>
                    <a:pt x="4978226" y="28840"/>
                  </a:lnTo>
                  <a:lnTo>
                    <a:pt x="4978226" y="120877"/>
                  </a:lnTo>
                  <a:lnTo>
                    <a:pt x="4935152" y="120877"/>
                  </a:lnTo>
                  <a:cubicBezTo>
                    <a:pt x="4935152" y="62599"/>
                    <a:pt x="4887904" y="15352"/>
                    <a:pt x="4829552" y="15352"/>
                  </a:cubicBezTo>
                  <a:cubicBezTo>
                    <a:pt x="4771276" y="15352"/>
                    <a:pt x="4724028" y="62599"/>
                    <a:pt x="4724028" y="120877"/>
                  </a:cubicBezTo>
                  <a:lnTo>
                    <a:pt x="4659863" y="120877"/>
                  </a:lnTo>
                  <a:cubicBezTo>
                    <a:pt x="4659863" y="62599"/>
                    <a:pt x="4612615" y="15352"/>
                    <a:pt x="4554338" y="15352"/>
                  </a:cubicBezTo>
                  <a:cubicBezTo>
                    <a:pt x="4495987" y="15352"/>
                    <a:pt x="4448739" y="62599"/>
                    <a:pt x="4448739" y="120877"/>
                  </a:cubicBezTo>
                  <a:lnTo>
                    <a:pt x="4384649" y="120877"/>
                  </a:lnTo>
                  <a:cubicBezTo>
                    <a:pt x="4384649" y="62599"/>
                    <a:pt x="4337326" y="15352"/>
                    <a:pt x="4279049" y="15352"/>
                  </a:cubicBezTo>
                  <a:cubicBezTo>
                    <a:pt x="4220772" y="15352"/>
                    <a:pt x="4173450" y="62599"/>
                    <a:pt x="4173450" y="120877"/>
                  </a:cubicBezTo>
                  <a:lnTo>
                    <a:pt x="4109360" y="120877"/>
                  </a:lnTo>
                  <a:cubicBezTo>
                    <a:pt x="4109360" y="62599"/>
                    <a:pt x="4062112" y="15352"/>
                    <a:pt x="4003760" y="15352"/>
                  </a:cubicBezTo>
                  <a:cubicBezTo>
                    <a:pt x="3945484" y="15352"/>
                    <a:pt x="3898236" y="62599"/>
                    <a:pt x="3898236" y="120877"/>
                  </a:cubicBezTo>
                  <a:lnTo>
                    <a:pt x="3834071" y="120877"/>
                  </a:lnTo>
                  <a:cubicBezTo>
                    <a:pt x="3834071" y="62599"/>
                    <a:pt x="3786823" y="15352"/>
                    <a:pt x="3728471" y="15352"/>
                  </a:cubicBezTo>
                  <a:cubicBezTo>
                    <a:pt x="3670195" y="15352"/>
                    <a:pt x="3622947" y="62599"/>
                    <a:pt x="3622947" y="120877"/>
                  </a:cubicBezTo>
                  <a:lnTo>
                    <a:pt x="3558782" y="120877"/>
                  </a:lnTo>
                  <a:cubicBezTo>
                    <a:pt x="3558782" y="62599"/>
                    <a:pt x="3511534" y="15352"/>
                    <a:pt x="3453257" y="15352"/>
                  </a:cubicBezTo>
                  <a:cubicBezTo>
                    <a:pt x="3394906" y="15352"/>
                    <a:pt x="3347658" y="62599"/>
                    <a:pt x="3347658" y="120877"/>
                  </a:cubicBezTo>
                  <a:lnTo>
                    <a:pt x="3283568" y="120877"/>
                  </a:lnTo>
                  <a:cubicBezTo>
                    <a:pt x="3283568" y="62599"/>
                    <a:pt x="3236246" y="15352"/>
                    <a:pt x="3177968" y="15352"/>
                  </a:cubicBezTo>
                  <a:cubicBezTo>
                    <a:pt x="3119692" y="15352"/>
                    <a:pt x="3072369" y="62599"/>
                    <a:pt x="3072369" y="120877"/>
                  </a:cubicBezTo>
                  <a:lnTo>
                    <a:pt x="3008279" y="120877"/>
                  </a:lnTo>
                  <a:cubicBezTo>
                    <a:pt x="3008279" y="62599"/>
                    <a:pt x="2961031" y="15352"/>
                    <a:pt x="2902680" y="15352"/>
                  </a:cubicBezTo>
                  <a:cubicBezTo>
                    <a:pt x="2844403" y="15352"/>
                    <a:pt x="2797155" y="62599"/>
                    <a:pt x="2797155" y="120877"/>
                  </a:cubicBezTo>
                  <a:lnTo>
                    <a:pt x="2732991" y="120877"/>
                  </a:lnTo>
                  <a:cubicBezTo>
                    <a:pt x="2732991" y="62599"/>
                    <a:pt x="2685743" y="15352"/>
                    <a:pt x="2627466" y="15352"/>
                  </a:cubicBezTo>
                  <a:cubicBezTo>
                    <a:pt x="2569114" y="15352"/>
                    <a:pt x="2521866" y="62599"/>
                    <a:pt x="2521866" y="120877"/>
                  </a:cubicBezTo>
                  <a:lnTo>
                    <a:pt x="2457776" y="120877"/>
                  </a:lnTo>
                  <a:cubicBezTo>
                    <a:pt x="2457776" y="117672"/>
                    <a:pt x="2457627" y="114468"/>
                    <a:pt x="2457329" y="111338"/>
                  </a:cubicBezTo>
                  <a:cubicBezTo>
                    <a:pt x="2457180" y="109922"/>
                    <a:pt x="2457031" y="108506"/>
                    <a:pt x="2456882" y="107164"/>
                  </a:cubicBezTo>
                  <a:cubicBezTo>
                    <a:pt x="2456733" y="105748"/>
                    <a:pt x="2456509" y="104333"/>
                    <a:pt x="2456211" y="102917"/>
                  </a:cubicBezTo>
                  <a:cubicBezTo>
                    <a:pt x="2456062" y="101799"/>
                    <a:pt x="2455839" y="100681"/>
                    <a:pt x="2455615" y="99638"/>
                  </a:cubicBezTo>
                  <a:cubicBezTo>
                    <a:pt x="2455317" y="97923"/>
                    <a:pt x="2454870" y="96210"/>
                    <a:pt x="2454423" y="94495"/>
                  </a:cubicBezTo>
                  <a:cubicBezTo>
                    <a:pt x="2454050" y="92782"/>
                    <a:pt x="2453528" y="91142"/>
                    <a:pt x="2453007" y="89502"/>
                  </a:cubicBezTo>
                  <a:cubicBezTo>
                    <a:pt x="2451367" y="84211"/>
                    <a:pt x="2449355" y="79144"/>
                    <a:pt x="2446896" y="74225"/>
                  </a:cubicBezTo>
                  <a:cubicBezTo>
                    <a:pt x="2446002" y="72362"/>
                    <a:pt x="2444958" y="70499"/>
                    <a:pt x="2443915" y="68710"/>
                  </a:cubicBezTo>
                  <a:cubicBezTo>
                    <a:pt x="2443468" y="67816"/>
                    <a:pt x="2442946" y="66922"/>
                    <a:pt x="2442350" y="66027"/>
                  </a:cubicBezTo>
                  <a:cubicBezTo>
                    <a:pt x="2441605" y="64761"/>
                    <a:pt x="2440859" y="63568"/>
                    <a:pt x="2440040" y="62376"/>
                  </a:cubicBezTo>
                  <a:cubicBezTo>
                    <a:pt x="2439369" y="61407"/>
                    <a:pt x="2438773" y="60513"/>
                    <a:pt x="2438102" y="59619"/>
                  </a:cubicBezTo>
                  <a:cubicBezTo>
                    <a:pt x="2437133" y="58203"/>
                    <a:pt x="2436090" y="56787"/>
                    <a:pt x="2434972" y="55445"/>
                  </a:cubicBezTo>
                  <a:cubicBezTo>
                    <a:pt x="2434972" y="55371"/>
                    <a:pt x="2434898" y="55371"/>
                    <a:pt x="2434823" y="55296"/>
                  </a:cubicBezTo>
                  <a:cubicBezTo>
                    <a:pt x="2433705" y="53806"/>
                    <a:pt x="2432513" y="52390"/>
                    <a:pt x="2431246" y="50974"/>
                  </a:cubicBezTo>
                  <a:cubicBezTo>
                    <a:pt x="2429904" y="49483"/>
                    <a:pt x="2428563" y="48068"/>
                    <a:pt x="2427222" y="46726"/>
                  </a:cubicBezTo>
                  <a:cubicBezTo>
                    <a:pt x="2426625" y="45981"/>
                    <a:pt x="2425880" y="45310"/>
                    <a:pt x="2425209" y="44714"/>
                  </a:cubicBezTo>
                  <a:cubicBezTo>
                    <a:pt x="2424464" y="43969"/>
                    <a:pt x="2423719" y="43298"/>
                    <a:pt x="2423048" y="42702"/>
                  </a:cubicBezTo>
                  <a:cubicBezTo>
                    <a:pt x="2420142" y="40094"/>
                    <a:pt x="2417086" y="37634"/>
                    <a:pt x="2413956" y="35324"/>
                  </a:cubicBezTo>
                  <a:cubicBezTo>
                    <a:pt x="2411423" y="33461"/>
                    <a:pt x="2408889" y="31821"/>
                    <a:pt x="2406206" y="30256"/>
                  </a:cubicBezTo>
                  <a:cubicBezTo>
                    <a:pt x="2405163" y="29586"/>
                    <a:pt x="2404119" y="28989"/>
                    <a:pt x="2403001" y="28393"/>
                  </a:cubicBezTo>
                  <a:cubicBezTo>
                    <a:pt x="2401660" y="27648"/>
                    <a:pt x="2400319" y="26903"/>
                    <a:pt x="2398903" y="26232"/>
                  </a:cubicBezTo>
                  <a:cubicBezTo>
                    <a:pt x="2397114" y="25338"/>
                    <a:pt x="2395326" y="24518"/>
                    <a:pt x="2393537" y="23773"/>
                  </a:cubicBezTo>
                  <a:cubicBezTo>
                    <a:pt x="2389215" y="21910"/>
                    <a:pt x="2384818" y="20345"/>
                    <a:pt x="2380197" y="19153"/>
                  </a:cubicBezTo>
                  <a:cubicBezTo>
                    <a:pt x="2379080" y="18780"/>
                    <a:pt x="2377887" y="18482"/>
                    <a:pt x="2376769" y="18258"/>
                  </a:cubicBezTo>
                  <a:cubicBezTo>
                    <a:pt x="2375577" y="17960"/>
                    <a:pt x="2374385" y="17662"/>
                    <a:pt x="2373192" y="17438"/>
                  </a:cubicBezTo>
                  <a:cubicBezTo>
                    <a:pt x="2372074" y="17215"/>
                    <a:pt x="2370957" y="16991"/>
                    <a:pt x="2369764" y="16842"/>
                  </a:cubicBezTo>
                  <a:cubicBezTo>
                    <a:pt x="2369615" y="16768"/>
                    <a:pt x="2369541" y="16768"/>
                    <a:pt x="2369392" y="16768"/>
                  </a:cubicBezTo>
                  <a:cubicBezTo>
                    <a:pt x="2367827" y="16470"/>
                    <a:pt x="2366187" y="16246"/>
                    <a:pt x="2364548" y="16097"/>
                  </a:cubicBezTo>
                  <a:cubicBezTo>
                    <a:pt x="2363877" y="15948"/>
                    <a:pt x="2363206" y="15948"/>
                    <a:pt x="2362535" y="15873"/>
                  </a:cubicBezTo>
                  <a:cubicBezTo>
                    <a:pt x="2359107" y="15501"/>
                    <a:pt x="2355679" y="15352"/>
                    <a:pt x="2352177" y="15352"/>
                  </a:cubicBezTo>
                  <a:cubicBezTo>
                    <a:pt x="2293825" y="15352"/>
                    <a:pt x="2246577" y="62599"/>
                    <a:pt x="2246577" y="120877"/>
                  </a:cubicBezTo>
                  <a:lnTo>
                    <a:pt x="2182487" y="120877"/>
                  </a:lnTo>
                  <a:cubicBezTo>
                    <a:pt x="2182487" y="62599"/>
                    <a:pt x="2135240" y="15352"/>
                    <a:pt x="2076888" y="15352"/>
                  </a:cubicBezTo>
                  <a:cubicBezTo>
                    <a:pt x="2018611" y="15352"/>
                    <a:pt x="1971288" y="62599"/>
                    <a:pt x="1971288" y="120877"/>
                  </a:cubicBezTo>
                  <a:lnTo>
                    <a:pt x="1907198" y="120877"/>
                  </a:lnTo>
                  <a:cubicBezTo>
                    <a:pt x="1907198" y="62599"/>
                    <a:pt x="1859951" y="15352"/>
                    <a:pt x="1801599" y="15352"/>
                  </a:cubicBezTo>
                  <a:cubicBezTo>
                    <a:pt x="1743322" y="15352"/>
                    <a:pt x="1696074" y="62599"/>
                    <a:pt x="1696074" y="120877"/>
                  </a:cubicBezTo>
                  <a:lnTo>
                    <a:pt x="1631910" y="120877"/>
                  </a:lnTo>
                  <a:cubicBezTo>
                    <a:pt x="1631910" y="62599"/>
                    <a:pt x="1584662" y="15352"/>
                    <a:pt x="1526385" y="15352"/>
                  </a:cubicBezTo>
                  <a:cubicBezTo>
                    <a:pt x="1524224" y="15352"/>
                    <a:pt x="1522062" y="15426"/>
                    <a:pt x="1519976" y="15575"/>
                  </a:cubicBezTo>
                  <a:cubicBezTo>
                    <a:pt x="1518187" y="15650"/>
                    <a:pt x="1516399" y="15799"/>
                    <a:pt x="1514759" y="15948"/>
                  </a:cubicBezTo>
                  <a:cubicBezTo>
                    <a:pt x="1512449" y="16246"/>
                    <a:pt x="1510213" y="16544"/>
                    <a:pt x="1507978" y="16991"/>
                  </a:cubicBezTo>
                  <a:cubicBezTo>
                    <a:pt x="1506263" y="17289"/>
                    <a:pt x="1504624" y="17587"/>
                    <a:pt x="1502910" y="17960"/>
                  </a:cubicBezTo>
                  <a:cubicBezTo>
                    <a:pt x="1500153" y="18556"/>
                    <a:pt x="1497395" y="19301"/>
                    <a:pt x="1494712" y="20196"/>
                  </a:cubicBezTo>
                  <a:cubicBezTo>
                    <a:pt x="1493594" y="20494"/>
                    <a:pt x="1492477" y="20866"/>
                    <a:pt x="1491359" y="21314"/>
                  </a:cubicBezTo>
                  <a:cubicBezTo>
                    <a:pt x="1487931" y="22506"/>
                    <a:pt x="1484577" y="23848"/>
                    <a:pt x="1481298" y="25412"/>
                  </a:cubicBezTo>
                  <a:cubicBezTo>
                    <a:pt x="1480479" y="25785"/>
                    <a:pt x="1479659" y="26158"/>
                    <a:pt x="1478913" y="26605"/>
                  </a:cubicBezTo>
                  <a:cubicBezTo>
                    <a:pt x="1477796" y="27126"/>
                    <a:pt x="1476752" y="27723"/>
                    <a:pt x="1475635" y="28319"/>
                  </a:cubicBezTo>
                  <a:cubicBezTo>
                    <a:pt x="1474368" y="28989"/>
                    <a:pt x="1473101" y="29660"/>
                    <a:pt x="1471908" y="30405"/>
                  </a:cubicBezTo>
                  <a:cubicBezTo>
                    <a:pt x="1469449" y="31896"/>
                    <a:pt x="1467064" y="33535"/>
                    <a:pt x="1464754" y="35175"/>
                  </a:cubicBezTo>
                  <a:cubicBezTo>
                    <a:pt x="1463711" y="35920"/>
                    <a:pt x="1462667" y="36740"/>
                    <a:pt x="1461624" y="37560"/>
                  </a:cubicBezTo>
                  <a:cubicBezTo>
                    <a:pt x="1460506" y="38379"/>
                    <a:pt x="1459463" y="39199"/>
                    <a:pt x="1458419" y="40094"/>
                  </a:cubicBezTo>
                  <a:cubicBezTo>
                    <a:pt x="1456482" y="41733"/>
                    <a:pt x="1454544" y="43522"/>
                    <a:pt x="1452681" y="45385"/>
                  </a:cubicBezTo>
                  <a:cubicBezTo>
                    <a:pt x="1452383" y="45683"/>
                    <a:pt x="1452011" y="45981"/>
                    <a:pt x="1451712" y="46279"/>
                  </a:cubicBezTo>
                  <a:cubicBezTo>
                    <a:pt x="1449253" y="48738"/>
                    <a:pt x="1446868" y="51346"/>
                    <a:pt x="1444707" y="54029"/>
                  </a:cubicBezTo>
                  <a:cubicBezTo>
                    <a:pt x="1443739" y="55222"/>
                    <a:pt x="1442844" y="56340"/>
                    <a:pt x="1441950" y="57532"/>
                  </a:cubicBezTo>
                  <a:cubicBezTo>
                    <a:pt x="1440236" y="59693"/>
                    <a:pt x="1438671" y="62003"/>
                    <a:pt x="1437255" y="64314"/>
                  </a:cubicBezTo>
                  <a:cubicBezTo>
                    <a:pt x="1436510" y="65506"/>
                    <a:pt x="1435765" y="66698"/>
                    <a:pt x="1435094" y="67891"/>
                  </a:cubicBezTo>
                  <a:cubicBezTo>
                    <a:pt x="1434349" y="69083"/>
                    <a:pt x="1433678" y="70275"/>
                    <a:pt x="1433082" y="71542"/>
                  </a:cubicBezTo>
                  <a:cubicBezTo>
                    <a:pt x="1431740" y="74002"/>
                    <a:pt x="1430473" y="76461"/>
                    <a:pt x="1429430" y="79069"/>
                  </a:cubicBezTo>
                  <a:cubicBezTo>
                    <a:pt x="1429058" y="79889"/>
                    <a:pt x="1428685" y="80709"/>
                    <a:pt x="1428387" y="81603"/>
                  </a:cubicBezTo>
                  <a:cubicBezTo>
                    <a:pt x="1428163" y="82125"/>
                    <a:pt x="1427940" y="82721"/>
                    <a:pt x="1427716" y="83317"/>
                  </a:cubicBezTo>
                  <a:cubicBezTo>
                    <a:pt x="1427492" y="83839"/>
                    <a:pt x="1427269" y="84360"/>
                    <a:pt x="1427120" y="84956"/>
                  </a:cubicBezTo>
                  <a:cubicBezTo>
                    <a:pt x="1424884" y="90844"/>
                    <a:pt x="1423319" y="97029"/>
                    <a:pt x="1422276" y="103364"/>
                  </a:cubicBezTo>
                  <a:cubicBezTo>
                    <a:pt x="1421978" y="104854"/>
                    <a:pt x="1421754" y="106345"/>
                    <a:pt x="1421605" y="107835"/>
                  </a:cubicBezTo>
                  <a:cubicBezTo>
                    <a:pt x="1421456" y="109102"/>
                    <a:pt x="1421307" y="110294"/>
                    <a:pt x="1421232" y="111561"/>
                  </a:cubicBezTo>
                  <a:cubicBezTo>
                    <a:pt x="1420934" y="114617"/>
                    <a:pt x="1420785" y="117747"/>
                    <a:pt x="1420785" y="120877"/>
                  </a:cubicBezTo>
                  <a:lnTo>
                    <a:pt x="1356695" y="120877"/>
                  </a:lnTo>
                  <a:cubicBezTo>
                    <a:pt x="1356695" y="62599"/>
                    <a:pt x="1309373" y="15352"/>
                    <a:pt x="1251096" y="15352"/>
                  </a:cubicBezTo>
                  <a:cubicBezTo>
                    <a:pt x="1192819" y="15352"/>
                    <a:pt x="1145497" y="62599"/>
                    <a:pt x="1145497" y="120877"/>
                  </a:cubicBezTo>
                  <a:lnTo>
                    <a:pt x="1081407" y="120877"/>
                  </a:lnTo>
                  <a:cubicBezTo>
                    <a:pt x="1081407" y="62599"/>
                    <a:pt x="1034159" y="15352"/>
                    <a:pt x="975807" y="15352"/>
                  </a:cubicBezTo>
                  <a:cubicBezTo>
                    <a:pt x="917530" y="15352"/>
                    <a:pt x="870282" y="62599"/>
                    <a:pt x="870282" y="120877"/>
                  </a:cubicBezTo>
                  <a:lnTo>
                    <a:pt x="806118" y="120877"/>
                  </a:lnTo>
                  <a:cubicBezTo>
                    <a:pt x="806118" y="62599"/>
                    <a:pt x="758870" y="15352"/>
                    <a:pt x="700518" y="15352"/>
                  </a:cubicBezTo>
                  <a:cubicBezTo>
                    <a:pt x="642241" y="15352"/>
                    <a:pt x="594993" y="62599"/>
                    <a:pt x="594993" y="120877"/>
                  </a:cubicBezTo>
                  <a:lnTo>
                    <a:pt x="530829" y="120877"/>
                  </a:lnTo>
                  <a:cubicBezTo>
                    <a:pt x="530829" y="62599"/>
                    <a:pt x="483581" y="15352"/>
                    <a:pt x="425304" y="15352"/>
                  </a:cubicBezTo>
                  <a:cubicBezTo>
                    <a:pt x="366952" y="15352"/>
                    <a:pt x="319705" y="62599"/>
                    <a:pt x="319705" y="120877"/>
                  </a:cubicBezTo>
                  <a:lnTo>
                    <a:pt x="255615" y="120877"/>
                  </a:lnTo>
                  <a:cubicBezTo>
                    <a:pt x="255615" y="62599"/>
                    <a:pt x="208292" y="15352"/>
                    <a:pt x="150015" y="15352"/>
                  </a:cubicBezTo>
                  <a:cubicBezTo>
                    <a:pt x="91738" y="15352"/>
                    <a:pt x="44416" y="62599"/>
                    <a:pt x="44416" y="120877"/>
                  </a:cubicBezTo>
                  <a:lnTo>
                    <a:pt x="0" y="120877"/>
                  </a:lnTo>
                  <a:lnTo>
                    <a:pt x="0" y="0"/>
                  </a:lnTo>
                  <a:lnTo>
                    <a:pt x="4978226" y="0"/>
                  </a:lnTo>
                  <a:lnTo>
                    <a:pt x="4978226" y="28766"/>
                  </a:lnTo>
                  <a:lnTo>
                    <a:pt x="4979941" y="287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5" name="Полилиния: фигура 984">
              <a:extLst>
                <a:ext uri="{FF2B5EF4-FFF2-40B4-BE49-F238E27FC236}">
                  <a16:creationId xmlns:a16="http://schemas.microsoft.com/office/drawing/2014/main" id="{90CBDA00-1B5A-4045-9456-8437222DF2C8}"/>
                </a:ext>
              </a:extLst>
            </p:cNvPr>
            <p:cNvSpPr/>
            <p:nvPr/>
          </p:nvSpPr>
          <p:spPr>
            <a:xfrm>
              <a:off x="5802900" y="4294885"/>
              <a:ext cx="1714" cy="28765"/>
            </a:xfrm>
            <a:custGeom>
              <a:avLst/>
              <a:gdLst>
                <a:gd name="connsiteX0" fmla="*/ 0 w 1714"/>
                <a:gd name="connsiteY0" fmla="*/ 0 h 28765"/>
                <a:gd name="connsiteX1" fmla="*/ 1714 w 1714"/>
                <a:gd name="connsiteY1" fmla="*/ 0 h 28765"/>
                <a:gd name="connsiteX2" fmla="*/ 1714 w 1714"/>
                <a:gd name="connsiteY2" fmla="*/ 28766 h 28765"/>
                <a:gd name="connsiteX3" fmla="*/ 0 w 1714"/>
                <a:gd name="connsiteY3" fmla="*/ 28766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" h="28765">
                  <a:moveTo>
                    <a:pt x="0" y="0"/>
                  </a:moveTo>
                  <a:lnTo>
                    <a:pt x="1714" y="0"/>
                  </a:lnTo>
                  <a:lnTo>
                    <a:pt x="1714" y="28766"/>
                  </a:lnTo>
                  <a:lnTo>
                    <a:pt x="0" y="287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6" name="Полилиния: фигура 985">
              <a:extLst>
                <a:ext uri="{FF2B5EF4-FFF2-40B4-BE49-F238E27FC236}">
                  <a16:creationId xmlns:a16="http://schemas.microsoft.com/office/drawing/2014/main" id="{7C140DDE-70DB-46E4-842C-826E89806FAB}"/>
                </a:ext>
              </a:extLst>
            </p:cNvPr>
            <p:cNvSpPr/>
            <p:nvPr/>
          </p:nvSpPr>
          <p:spPr>
            <a:xfrm>
              <a:off x="5802900" y="4323725"/>
              <a:ext cx="1714" cy="92036"/>
            </a:xfrm>
            <a:custGeom>
              <a:avLst/>
              <a:gdLst>
                <a:gd name="connsiteX0" fmla="*/ 0 w 1714"/>
                <a:gd name="connsiteY0" fmla="*/ 0 h 92036"/>
                <a:gd name="connsiteX1" fmla="*/ 1714 w 1714"/>
                <a:gd name="connsiteY1" fmla="*/ 0 h 92036"/>
                <a:gd name="connsiteX2" fmla="*/ 1714 w 1714"/>
                <a:gd name="connsiteY2" fmla="*/ 92036 h 92036"/>
                <a:gd name="connsiteX3" fmla="*/ 0 w 1714"/>
                <a:gd name="connsiteY3" fmla="*/ 9203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" h="92036">
                  <a:moveTo>
                    <a:pt x="0" y="0"/>
                  </a:moveTo>
                  <a:lnTo>
                    <a:pt x="1714" y="0"/>
                  </a:lnTo>
                  <a:lnTo>
                    <a:pt x="1714" y="92036"/>
                  </a:lnTo>
                  <a:lnTo>
                    <a:pt x="0" y="920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7" name="Полилиния: фигура 986">
              <a:extLst>
                <a:ext uri="{FF2B5EF4-FFF2-40B4-BE49-F238E27FC236}">
                  <a16:creationId xmlns:a16="http://schemas.microsoft.com/office/drawing/2014/main" id="{B79118EE-F97F-4055-8DAA-8472499742A5}"/>
                </a:ext>
              </a:extLst>
            </p:cNvPr>
            <p:cNvSpPr/>
            <p:nvPr/>
          </p:nvSpPr>
          <p:spPr>
            <a:xfrm>
              <a:off x="824674" y="4310237"/>
              <a:ext cx="4978225" cy="564588"/>
            </a:xfrm>
            <a:custGeom>
              <a:avLst/>
              <a:gdLst>
                <a:gd name="connsiteX0" fmla="*/ 4935152 w 4978225"/>
                <a:gd name="connsiteY0" fmla="*/ 105525 h 564588"/>
                <a:gd name="connsiteX1" fmla="*/ 4829552 w 4978225"/>
                <a:gd name="connsiteY1" fmla="*/ 0 h 564588"/>
                <a:gd name="connsiteX2" fmla="*/ 4724028 w 4978225"/>
                <a:gd name="connsiteY2" fmla="*/ 105525 h 564588"/>
                <a:gd name="connsiteX3" fmla="*/ 4659863 w 4978225"/>
                <a:gd name="connsiteY3" fmla="*/ 105525 h 564588"/>
                <a:gd name="connsiteX4" fmla="*/ 4554338 w 4978225"/>
                <a:gd name="connsiteY4" fmla="*/ 0 h 564588"/>
                <a:gd name="connsiteX5" fmla="*/ 4448739 w 4978225"/>
                <a:gd name="connsiteY5" fmla="*/ 105525 h 564588"/>
                <a:gd name="connsiteX6" fmla="*/ 4384649 w 4978225"/>
                <a:gd name="connsiteY6" fmla="*/ 105525 h 564588"/>
                <a:gd name="connsiteX7" fmla="*/ 4279049 w 4978225"/>
                <a:gd name="connsiteY7" fmla="*/ 0 h 564588"/>
                <a:gd name="connsiteX8" fmla="*/ 4173450 w 4978225"/>
                <a:gd name="connsiteY8" fmla="*/ 105525 h 564588"/>
                <a:gd name="connsiteX9" fmla="*/ 4109360 w 4978225"/>
                <a:gd name="connsiteY9" fmla="*/ 105525 h 564588"/>
                <a:gd name="connsiteX10" fmla="*/ 4003760 w 4978225"/>
                <a:gd name="connsiteY10" fmla="*/ 0 h 564588"/>
                <a:gd name="connsiteX11" fmla="*/ 3898236 w 4978225"/>
                <a:gd name="connsiteY11" fmla="*/ 105525 h 564588"/>
                <a:gd name="connsiteX12" fmla="*/ 3834071 w 4978225"/>
                <a:gd name="connsiteY12" fmla="*/ 105525 h 564588"/>
                <a:gd name="connsiteX13" fmla="*/ 3728471 w 4978225"/>
                <a:gd name="connsiteY13" fmla="*/ 0 h 564588"/>
                <a:gd name="connsiteX14" fmla="*/ 3622947 w 4978225"/>
                <a:gd name="connsiteY14" fmla="*/ 105525 h 564588"/>
                <a:gd name="connsiteX15" fmla="*/ 3558782 w 4978225"/>
                <a:gd name="connsiteY15" fmla="*/ 105525 h 564588"/>
                <a:gd name="connsiteX16" fmla="*/ 3453257 w 4978225"/>
                <a:gd name="connsiteY16" fmla="*/ 0 h 564588"/>
                <a:gd name="connsiteX17" fmla="*/ 3347658 w 4978225"/>
                <a:gd name="connsiteY17" fmla="*/ 105525 h 564588"/>
                <a:gd name="connsiteX18" fmla="*/ 3283568 w 4978225"/>
                <a:gd name="connsiteY18" fmla="*/ 105525 h 564588"/>
                <a:gd name="connsiteX19" fmla="*/ 3177968 w 4978225"/>
                <a:gd name="connsiteY19" fmla="*/ 0 h 564588"/>
                <a:gd name="connsiteX20" fmla="*/ 3072369 w 4978225"/>
                <a:gd name="connsiteY20" fmla="*/ 105525 h 564588"/>
                <a:gd name="connsiteX21" fmla="*/ 3008279 w 4978225"/>
                <a:gd name="connsiteY21" fmla="*/ 105525 h 564588"/>
                <a:gd name="connsiteX22" fmla="*/ 2902680 w 4978225"/>
                <a:gd name="connsiteY22" fmla="*/ 0 h 564588"/>
                <a:gd name="connsiteX23" fmla="*/ 2797155 w 4978225"/>
                <a:gd name="connsiteY23" fmla="*/ 105525 h 564588"/>
                <a:gd name="connsiteX24" fmla="*/ 2732991 w 4978225"/>
                <a:gd name="connsiteY24" fmla="*/ 105525 h 564588"/>
                <a:gd name="connsiteX25" fmla="*/ 2627466 w 4978225"/>
                <a:gd name="connsiteY25" fmla="*/ 0 h 564588"/>
                <a:gd name="connsiteX26" fmla="*/ 2521866 w 4978225"/>
                <a:gd name="connsiteY26" fmla="*/ 105525 h 564588"/>
                <a:gd name="connsiteX27" fmla="*/ 2457776 w 4978225"/>
                <a:gd name="connsiteY27" fmla="*/ 105525 h 564588"/>
                <a:gd name="connsiteX28" fmla="*/ 2457329 w 4978225"/>
                <a:gd name="connsiteY28" fmla="*/ 95986 h 564588"/>
                <a:gd name="connsiteX29" fmla="*/ 2456882 w 4978225"/>
                <a:gd name="connsiteY29" fmla="*/ 91813 h 564588"/>
                <a:gd name="connsiteX30" fmla="*/ 2456211 w 4978225"/>
                <a:gd name="connsiteY30" fmla="*/ 87565 h 564588"/>
                <a:gd name="connsiteX31" fmla="*/ 2455615 w 4978225"/>
                <a:gd name="connsiteY31" fmla="*/ 84286 h 564588"/>
                <a:gd name="connsiteX32" fmla="*/ 2454423 w 4978225"/>
                <a:gd name="connsiteY32" fmla="*/ 79144 h 564588"/>
                <a:gd name="connsiteX33" fmla="*/ 2453007 w 4978225"/>
                <a:gd name="connsiteY33" fmla="*/ 74151 h 564588"/>
                <a:gd name="connsiteX34" fmla="*/ 2446896 w 4978225"/>
                <a:gd name="connsiteY34" fmla="*/ 58873 h 564588"/>
                <a:gd name="connsiteX35" fmla="*/ 2443915 w 4978225"/>
                <a:gd name="connsiteY35" fmla="*/ 53359 h 564588"/>
                <a:gd name="connsiteX36" fmla="*/ 2442350 w 4978225"/>
                <a:gd name="connsiteY36" fmla="*/ 50676 h 564588"/>
                <a:gd name="connsiteX37" fmla="*/ 2440040 w 4978225"/>
                <a:gd name="connsiteY37" fmla="*/ 47024 h 564588"/>
                <a:gd name="connsiteX38" fmla="*/ 2438102 w 4978225"/>
                <a:gd name="connsiteY38" fmla="*/ 44267 h 564588"/>
                <a:gd name="connsiteX39" fmla="*/ 2434972 w 4978225"/>
                <a:gd name="connsiteY39" fmla="*/ 40094 h 564588"/>
                <a:gd name="connsiteX40" fmla="*/ 2434823 w 4978225"/>
                <a:gd name="connsiteY40" fmla="*/ 39944 h 564588"/>
                <a:gd name="connsiteX41" fmla="*/ 2431246 w 4978225"/>
                <a:gd name="connsiteY41" fmla="*/ 35622 h 564588"/>
                <a:gd name="connsiteX42" fmla="*/ 2427222 w 4978225"/>
                <a:gd name="connsiteY42" fmla="*/ 31374 h 564588"/>
                <a:gd name="connsiteX43" fmla="*/ 2425209 w 4978225"/>
                <a:gd name="connsiteY43" fmla="*/ 29362 h 564588"/>
                <a:gd name="connsiteX44" fmla="*/ 2423048 w 4978225"/>
                <a:gd name="connsiteY44" fmla="*/ 27350 h 564588"/>
                <a:gd name="connsiteX45" fmla="*/ 2413956 w 4978225"/>
                <a:gd name="connsiteY45" fmla="*/ 19972 h 564588"/>
                <a:gd name="connsiteX46" fmla="*/ 2406206 w 4978225"/>
                <a:gd name="connsiteY46" fmla="*/ 14905 h 564588"/>
                <a:gd name="connsiteX47" fmla="*/ 2403001 w 4978225"/>
                <a:gd name="connsiteY47" fmla="*/ 13042 h 564588"/>
                <a:gd name="connsiteX48" fmla="*/ 2398903 w 4978225"/>
                <a:gd name="connsiteY48" fmla="*/ 10880 h 564588"/>
                <a:gd name="connsiteX49" fmla="*/ 2393537 w 4978225"/>
                <a:gd name="connsiteY49" fmla="*/ 8421 h 564588"/>
                <a:gd name="connsiteX50" fmla="*/ 2380197 w 4978225"/>
                <a:gd name="connsiteY50" fmla="*/ 3801 h 564588"/>
                <a:gd name="connsiteX51" fmla="*/ 2376769 w 4978225"/>
                <a:gd name="connsiteY51" fmla="*/ 2907 h 564588"/>
                <a:gd name="connsiteX52" fmla="*/ 2373192 w 4978225"/>
                <a:gd name="connsiteY52" fmla="*/ 2087 h 564588"/>
                <a:gd name="connsiteX53" fmla="*/ 2369764 w 4978225"/>
                <a:gd name="connsiteY53" fmla="*/ 1491 h 564588"/>
                <a:gd name="connsiteX54" fmla="*/ 2369392 w 4978225"/>
                <a:gd name="connsiteY54" fmla="*/ 1416 h 564588"/>
                <a:gd name="connsiteX55" fmla="*/ 2364548 w 4978225"/>
                <a:gd name="connsiteY55" fmla="*/ 745 h 564588"/>
                <a:gd name="connsiteX56" fmla="*/ 2362535 w 4978225"/>
                <a:gd name="connsiteY56" fmla="*/ 522 h 564588"/>
                <a:gd name="connsiteX57" fmla="*/ 2352177 w 4978225"/>
                <a:gd name="connsiteY57" fmla="*/ 0 h 564588"/>
                <a:gd name="connsiteX58" fmla="*/ 2246577 w 4978225"/>
                <a:gd name="connsiteY58" fmla="*/ 105525 h 564588"/>
                <a:gd name="connsiteX59" fmla="*/ 2182487 w 4978225"/>
                <a:gd name="connsiteY59" fmla="*/ 105525 h 564588"/>
                <a:gd name="connsiteX60" fmla="*/ 2076888 w 4978225"/>
                <a:gd name="connsiteY60" fmla="*/ 0 h 564588"/>
                <a:gd name="connsiteX61" fmla="*/ 1971288 w 4978225"/>
                <a:gd name="connsiteY61" fmla="*/ 105525 h 564588"/>
                <a:gd name="connsiteX62" fmla="*/ 1907198 w 4978225"/>
                <a:gd name="connsiteY62" fmla="*/ 105525 h 564588"/>
                <a:gd name="connsiteX63" fmla="*/ 1801599 w 4978225"/>
                <a:gd name="connsiteY63" fmla="*/ 0 h 564588"/>
                <a:gd name="connsiteX64" fmla="*/ 1696074 w 4978225"/>
                <a:gd name="connsiteY64" fmla="*/ 105525 h 564588"/>
                <a:gd name="connsiteX65" fmla="*/ 1631910 w 4978225"/>
                <a:gd name="connsiteY65" fmla="*/ 105525 h 564588"/>
                <a:gd name="connsiteX66" fmla="*/ 1526385 w 4978225"/>
                <a:gd name="connsiteY66" fmla="*/ 0 h 564588"/>
                <a:gd name="connsiteX67" fmla="*/ 1519976 w 4978225"/>
                <a:gd name="connsiteY67" fmla="*/ 224 h 564588"/>
                <a:gd name="connsiteX68" fmla="*/ 1514759 w 4978225"/>
                <a:gd name="connsiteY68" fmla="*/ 596 h 564588"/>
                <a:gd name="connsiteX69" fmla="*/ 1507978 w 4978225"/>
                <a:gd name="connsiteY69" fmla="*/ 1640 h 564588"/>
                <a:gd name="connsiteX70" fmla="*/ 1502910 w 4978225"/>
                <a:gd name="connsiteY70" fmla="*/ 2608 h 564588"/>
                <a:gd name="connsiteX71" fmla="*/ 1494712 w 4978225"/>
                <a:gd name="connsiteY71" fmla="*/ 4844 h 564588"/>
                <a:gd name="connsiteX72" fmla="*/ 1491359 w 4978225"/>
                <a:gd name="connsiteY72" fmla="*/ 5962 h 564588"/>
                <a:gd name="connsiteX73" fmla="*/ 1481298 w 4978225"/>
                <a:gd name="connsiteY73" fmla="*/ 10061 h 564588"/>
                <a:gd name="connsiteX74" fmla="*/ 1478913 w 4978225"/>
                <a:gd name="connsiteY74" fmla="*/ 11253 h 564588"/>
                <a:gd name="connsiteX75" fmla="*/ 1475635 w 4978225"/>
                <a:gd name="connsiteY75" fmla="*/ 12967 h 564588"/>
                <a:gd name="connsiteX76" fmla="*/ 1471908 w 4978225"/>
                <a:gd name="connsiteY76" fmla="*/ 15054 h 564588"/>
                <a:gd name="connsiteX77" fmla="*/ 1464754 w 4978225"/>
                <a:gd name="connsiteY77" fmla="*/ 19823 h 564588"/>
                <a:gd name="connsiteX78" fmla="*/ 1461624 w 4978225"/>
                <a:gd name="connsiteY78" fmla="*/ 22208 h 564588"/>
                <a:gd name="connsiteX79" fmla="*/ 1458419 w 4978225"/>
                <a:gd name="connsiteY79" fmla="*/ 24742 h 564588"/>
                <a:gd name="connsiteX80" fmla="*/ 1452681 w 4978225"/>
                <a:gd name="connsiteY80" fmla="*/ 30033 h 564588"/>
                <a:gd name="connsiteX81" fmla="*/ 1451712 w 4978225"/>
                <a:gd name="connsiteY81" fmla="*/ 30927 h 564588"/>
                <a:gd name="connsiteX82" fmla="*/ 1444707 w 4978225"/>
                <a:gd name="connsiteY82" fmla="*/ 38678 h 564588"/>
                <a:gd name="connsiteX83" fmla="*/ 1441950 w 4978225"/>
                <a:gd name="connsiteY83" fmla="*/ 42180 h 564588"/>
                <a:gd name="connsiteX84" fmla="*/ 1437255 w 4978225"/>
                <a:gd name="connsiteY84" fmla="*/ 48962 h 564588"/>
                <a:gd name="connsiteX85" fmla="*/ 1435094 w 4978225"/>
                <a:gd name="connsiteY85" fmla="*/ 52539 h 564588"/>
                <a:gd name="connsiteX86" fmla="*/ 1433082 w 4978225"/>
                <a:gd name="connsiteY86" fmla="*/ 56191 h 564588"/>
                <a:gd name="connsiteX87" fmla="*/ 1429430 w 4978225"/>
                <a:gd name="connsiteY87" fmla="*/ 63717 h 564588"/>
                <a:gd name="connsiteX88" fmla="*/ 1428387 w 4978225"/>
                <a:gd name="connsiteY88" fmla="*/ 66251 h 564588"/>
                <a:gd name="connsiteX89" fmla="*/ 1427716 w 4978225"/>
                <a:gd name="connsiteY89" fmla="*/ 67965 h 564588"/>
                <a:gd name="connsiteX90" fmla="*/ 1427120 w 4978225"/>
                <a:gd name="connsiteY90" fmla="*/ 69605 h 564588"/>
                <a:gd name="connsiteX91" fmla="*/ 1422276 w 4978225"/>
                <a:gd name="connsiteY91" fmla="*/ 88012 h 564588"/>
                <a:gd name="connsiteX92" fmla="*/ 1421605 w 4978225"/>
                <a:gd name="connsiteY92" fmla="*/ 92483 h 564588"/>
                <a:gd name="connsiteX93" fmla="*/ 1421232 w 4978225"/>
                <a:gd name="connsiteY93" fmla="*/ 96210 h 564588"/>
                <a:gd name="connsiteX94" fmla="*/ 1420785 w 4978225"/>
                <a:gd name="connsiteY94" fmla="*/ 105525 h 564588"/>
                <a:gd name="connsiteX95" fmla="*/ 1356695 w 4978225"/>
                <a:gd name="connsiteY95" fmla="*/ 105525 h 564588"/>
                <a:gd name="connsiteX96" fmla="*/ 1251096 w 4978225"/>
                <a:gd name="connsiteY96" fmla="*/ 0 h 564588"/>
                <a:gd name="connsiteX97" fmla="*/ 1145497 w 4978225"/>
                <a:gd name="connsiteY97" fmla="*/ 105525 h 564588"/>
                <a:gd name="connsiteX98" fmla="*/ 1081407 w 4978225"/>
                <a:gd name="connsiteY98" fmla="*/ 105525 h 564588"/>
                <a:gd name="connsiteX99" fmla="*/ 975807 w 4978225"/>
                <a:gd name="connsiteY99" fmla="*/ 0 h 564588"/>
                <a:gd name="connsiteX100" fmla="*/ 870282 w 4978225"/>
                <a:gd name="connsiteY100" fmla="*/ 105525 h 564588"/>
                <a:gd name="connsiteX101" fmla="*/ 806118 w 4978225"/>
                <a:gd name="connsiteY101" fmla="*/ 105525 h 564588"/>
                <a:gd name="connsiteX102" fmla="*/ 700518 w 4978225"/>
                <a:gd name="connsiteY102" fmla="*/ 0 h 564588"/>
                <a:gd name="connsiteX103" fmla="*/ 594993 w 4978225"/>
                <a:gd name="connsiteY103" fmla="*/ 105525 h 564588"/>
                <a:gd name="connsiteX104" fmla="*/ 530829 w 4978225"/>
                <a:gd name="connsiteY104" fmla="*/ 105525 h 564588"/>
                <a:gd name="connsiteX105" fmla="*/ 425304 w 4978225"/>
                <a:gd name="connsiteY105" fmla="*/ 0 h 564588"/>
                <a:gd name="connsiteX106" fmla="*/ 319705 w 4978225"/>
                <a:gd name="connsiteY106" fmla="*/ 105525 h 564588"/>
                <a:gd name="connsiteX107" fmla="*/ 255615 w 4978225"/>
                <a:gd name="connsiteY107" fmla="*/ 105525 h 564588"/>
                <a:gd name="connsiteX108" fmla="*/ 150015 w 4978225"/>
                <a:gd name="connsiteY108" fmla="*/ 0 h 564588"/>
                <a:gd name="connsiteX109" fmla="*/ 44416 w 4978225"/>
                <a:gd name="connsiteY109" fmla="*/ 105525 h 564588"/>
                <a:gd name="connsiteX110" fmla="*/ 0 w 4978225"/>
                <a:gd name="connsiteY110" fmla="*/ 105525 h 564588"/>
                <a:gd name="connsiteX111" fmla="*/ 0 w 4978225"/>
                <a:gd name="connsiteY111" fmla="*/ 140476 h 564588"/>
                <a:gd name="connsiteX112" fmla="*/ 25189 w 4978225"/>
                <a:gd name="connsiteY112" fmla="*/ 140476 h 564588"/>
                <a:gd name="connsiteX113" fmla="*/ 25189 w 4978225"/>
                <a:gd name="connsiteY113" fmla="*/ 177812 h 564588"/>
                <a:gd name="connsiteX114" fmla="*/ 0 w 4978225"/>
                <a:gd name="connsiteY114" fmla="*/ 177812 h 564588"/>
                <a:gd name="connsiteX115" fmla="*/ 0 w 4978225"/>
                <a:gd name="connsiteY115" fmla="*/ 204045 h 564588"/>
                <a:gd name="connsiteX116" fmla="*/ 125646 w 4978225"/>
                <a:gd name="connsiteY116" fmla="*/ 564514 h 564588"/>
                <a:gd name="connsiteX117" fmla="*/ 133397 w 4978225"/>
                <a:gd name="connsiteY117" fmla="*/ 564588 h 564588"/>
                <a:gd name="connsiteX118" fmla="*/ 4845426 w 4978225"/>
                <a:gd name="connsiteY118" fmla="*/ 564588 h 564588"/>
                <a:gd name="connsiteX119" fmla="*/ 4845500 w 4978225"/>
                <a:gd name="connsiteY119" fmla="*/ 564514 h 564588"/>
                <a:gd name="connsiteX120" fmla="*/ 4978152 w 4978225"/>
                <a:gd name="connsiteY120" fmla="*/ 203523 h 564588"/>
                <a:gd name="connsiteX121" fmla="*/ 4978226 w 4978225"/>
                <a:gd name="connsiteY121" fmla="*/ 203523 h 564588"/>
                <a:gd name="connsiteX122" fmla="*/ 4978226 w 4978225"/>
                <a:gd name="connsiteY122" fmla="*/ 105525 h 564588"/>
                <a:gd name="connsiteX123" fmla="*/ 4935152 w 4978225"/>
                <a:gd name="connsiteY123" fmla="*/ 105525 h 564588"/>
                <a:gd name="connsiteX124" fmla="*/ 166783 w 4978225"/>
                <a:gd name="connsiteY124" fmla="*/ 222154 h 564588"/>
                <a:gd name="connsiteX125" fmla="*/ 133247 w 4978225"/>
                <a:gd name="connsiteY125" fmla="*/ 222154 h 564588"/>
                <a:gd name="connsiteX126" fmla="*/ 133247 w 4978225"/>
                <a:gd name="connsiteY126" fmla="*/ 52390 h 564588"/>
                <a:gd name="connsiteX127" fmla="*/ 166783 w 4978225"/>
                <a:gd name="connsiteY127" fmla="*/ 52390 h 564588"/>
                <a:gd name="connsiteX128" fmla="*/ 166783 w 4978225"/>
                <a:gd name="connsiteY128" fmla="*/ 222154 h 564588"/>
                <a:gd name="connsiteX129" fmla="*/ 717435 w 4978225"/>
                <a:gd name="connsiteY129" fmla="*/ 222154 h 564588"/>
                <a:gd name="connsiteX130" fmla="*/ 683900 w 4978225"/>
                <a:gd name="connsiteY130" fmla="*/ 222154 h 564588"/>
                <a:gd name="connsiteX131" fmla="*/ 683900 w 4978225"/>
                <a:gd name="connsiteY131" fmla="*/ 52390 h 564588"/>
                <a:gd name="connsiteX132" fmla="*/ 717435 w 4978225"/>
                <a:gd name="connsiteY132" fmla="*/ 52390 h 564588"/>
                <a:gd name="connsiteX133" fmla="*/ 717435 w 4978225"/>
                <a:gd name="connsiteY133" fmla="*/ 222154 h 564588"/>
                <a:gd name="connsiteX134" fmla="*/ 855079 w 4978225"/>
                <a:gd name="connsiteY134" fmla="*/ 177812 h 564588"/>
                <a:gd name="connsiteX135" fmla="*/ 821544 w 4978225"/>
                <a:gd name="connsiteY135" fmla="*/ 177812 h 564588"/>
                <a:gd name="connsiteX136" fmla="*/ 821544 w 4978225"/>
                <a:gd name="connsiteY136" fmla="*/ 140476 h 564588"/>
                <a:gd name="connsiteX137" fmla="*/ 855079 w 4978225"/>
                <a:gd name="connsiteY137" fmla="*/ 140476 h 564588"/>
                <a:gd name="connsiteX138" fmla="*/ 855079 w 4978225"/>
                <a:gd name="connsiteY138" fmla="*/ 177812 h 564588"/>
                <a:gd name="connsiteX139" fmla="*/ 992724 w 4978225"/>
                <a:gd name="connsiteY139" fmla="*/ 222154 h 564588"/>
                <a:gd name="connsiteX140" fmla="*/ 959188 w 4978225"/>
                <a:gd name="connsiteY140" fmla="*/ 222154 h 564588"/>
                <a:gd name="connsiteX141" fmla="*/ 959188 w 4978225"/>
                <a:gd name="connsiteY141" fmla="*/ 52390 h 564588"/>
                <a:gd name="connsiteX142" fmla="*/ 992724 w 4978225"/>
                <a:gd name="connsiteY142" fmla="*/ 52390 h 564588"/>
                <a:gd name="connsiteX143" fmla="*/ 992724 w 4978225"/>
                <a:gd name="connsiteY143" fmla="*/ 222154 h 564588"/>
                <a:gd name="connsiteX144" fmla="*/ 1543376 w 4978225"/>
                <a:gd name="connsiteY144" fmla="*/ 222154 h 564588"/>
                <a:gd name="connsiteX145" fmla="*/ 1509841 w 4978225"/>
                <a:gd name="connsiteY145" fmla="*/ 222154 h 564588"/>
                <a:gd name="connsiteX146" fmla="*/ 1509841 w 4978225"/>
                <a:gd name="connsiteY146" fmla="*/ 52390 h 564588"/>
                <a:gd name="connsiteX147" fmla="*/ 1543376 w 4978225"/>
                <a:gd name="connsiteY147" fmla="*/ 52390 h 564588"/>
                <a:gd name="connsiteX148" fmla="*/ 1543376 w 4978225"/>
                <a:gd name="connsiteY148" fmla="*/ 222154 h 564588"/>
                <a:gd name="connsiteX149" fmla="*/ 1681021 w 4978225"/>
                <a:gd name="connsiteY149" fmla="*/ 177812 h 564588"/>
                <a:gd name="connsiteX150" fmla="*/ 1647485 w 4978225"/>
                <a:gd name="connsiteY150" fmla="*/ 177812 h 564588"/>
                <a:gd name="connsiteX151" fmla="*/ 1647485 w 4978225"/>
                <a:gd name="connsiteY151" fmla="*/ 140476 h 564588"/>
                <a:gd name="connsiteX152" fmla="*/ 1681021 w 4978225"/>
                <a:gd name="connsiteY152" fmla="*/ 140476 h 564588"/>
                <a:gd name="connsiteX153" fmla="*/ 1681021 w 4978225"/>
                <a:gd name="connsiteY153" fmla="*/ 177812 h 564588"/>
                <a:gd name="connsiteX154" fmla="*/ 1818665 w 4978225"/>
                <a:gd name="connsiteY154" fmla="*/ 222154 h 564588"/>
                <a:gd name="connsiteX155" fmla="*/ 1785130 w 4978225"/>
                <a:gd name="connsiteY155" fmla="*/ 222154 h 564588"/>
                <a:gd name="connsiteX156" fmla="*/ 1785130 w 4978225"/>
                <a:gd name="connsiteY156" fmla="*/ 52390 h 564588"/>
                <a:gd name="connsiteX157" fmla="*/ 1818665 w 4978225"/>
                <a:gd name="connsiteY157" fmla="*/ 52390 h 564588"/>
                <a:gd name="connsiteX158" fmla="*/ 1818665 w 4978225"/>
                <a:gd name="connsiteY158" fmla="*/ 222154 h 564588"/>
                <a:gd name="connsiteX159" fmla="*/ 2369317 w 4978225"/>
                <a:gd name="connsiteY159" fmla="*/ 222154 h 564588"/>
                <a:gd name="connsiteX160" fmla="*/ 2335782 w 4978225"/>
                <a:gd name="connsiteY160" fmla="*/ 222154 h 564588"/>
                <a:gd name="connsiteX161" fmla="*/ 2335782 w 4978225"/>
                <a:gd name="connsiteY161" fmla="*/ 52390 h 564588"/>
                <a:gd name="connsiteX162" fmla="*/ 2369317 w 4978225"/>
                <a:gd name="connsiteY162" fmla="*/ 52390 h 564588"/>
                <a:gd name="connsiteX163" fmla="*/ 2369317 w 4978225"/>
                <a:gd name="connsiteY163" fmla="*/ 222154 h 564588"/>
                <a:gd name="connsiteX164" fmla="*/ 2506961 w 4978225"/>
                <a:gd name="connsiteY164" fmla="*/ 177812 h 564588"/>
                <a:gd name="connsiteX165" fmla="*/ 2473426 w 4978225"/>
                <a:gd name="connsiteY165" fmla="*/ 177812 h 564588"/>
                <a:gd name="connsiteX166" fmla="*/ 2473426 w 4978225"/>
                <a:gd name="connsiteY166" fmla="*/ 140476 h 564588"/>
                <a:gd name="connsiteX167" fmla="*/ 2506961 w 4978225"/>
                <a:gd name="connsiteY167" fmla="*/ 140476 h 564588"/>
                <a:gd name="connsiteX168" fmla="*/ 2506961 w 4978225"/>
                <a:gd name="connsiteY168" fmla="*/ 177812 h 564588"/>
                <a:gd name="connsiteX169" fmla="*/ 2644606 w 4978225"/>
                <a:gd name="connsiteY169" fmla="*/ 222154 h 564588"/>
                <a:gd name="connsiteX170" fmla="*/ 2611070 w 4978225"/>
                <a:gd name="connsiteY170" fmla="*/ 222154 h 564588"/>
                <a:gd name="connsiteX171" fmla="*/ 2611070 w 4978225"/>
                <a:gd name="connsiteY171" fmla="*/ 52390 h 564588"/>
                <a:gd name="connsiteX172" fmla="*/ 2644606 w 4978225"/>
                <a:gd name="connsiteY172" fmla="*/ 52390 h 564588"/>
                <a:gd name="connsiteX173" fmla="*/ 2644606 w 4978225"/>
                <a:gd name="connsiteY173" fmla="*/ 222154 h 564588"/>
                <a:gd name="connsiteX174" fmla="*/ 3195258 w 4978225"/>
                <a:gd name="connsiteY174" fmla="*/ 222154 h 564588"/>
                <a:gd name="connsiteX175" fmla="*/ 3161722 w 4978225"/>
                <a:gd name="connsiteY175" fmla="*/ 222154 h 564588"/>
                <a:gd name="connsiteX176" fmla="*/ 3161722 w 4978225"/>
                <a:gd name="connsiteY176" fmla="*/ 52390 h 564588"/>
                <a:gd name="connsiteX177" fmla="*/ 3195258 w 4978225"/>
                <a:gd name="connsiteY177" fmla="*/ 52390 h 564588"/>
                <a:gd name="connsiteX178" fmla="*/ 3195258 w 4978225"/>
                <a:gd name="connsiteY178" fmla="*/ 222154 h 564588"/>
                <a:gd name="connsiteX179" fmla="*/ 3332903 w 4978225"/>
                <a:gd name="connsiteY179" fmla="*/ 177812 h 564588"/>
                <a:gd name="connsiteX180" fmla="*/ 3299367 w 4978225"/>
                <a:gd name="connsiteY180" fmla="*/ 177812 h 564588"/>
                <a:gd name="connsiteX181" fmla="*/ 3299367 w 4978225"/>
                <a:gd name="connsiteY181" fmla="*/ 140476 h 564588"/>
                <a:gd name="connsiteX182" fmla="*/ 3332903 w 4978225"/>
                <a:gd name="connsiteY182" fmla="*/ 140476 h 564588"/>
                <a:gd name="connsiteX183" fmla="*/ 3332903 w 4978225"/>
                <a:gd name="connsiteY183" fmla="*/ 177812 h 564588"/>
                <a:gd name="connsiteX184" fmla="*/ 3470547 w 4978225"/>
                <a:gd name="connsiteY184" fmla="*/ 222154 h 564588"/>
                <a:gd name="connsiteX185" fmla="*/ 3437011 w 4978225"/>
                <a:gd name="connsiteY185" fmla="*/ 222154 h 564588"/>
                <a:gd name="connsiteX186" fmla="*/ 3437011 w 4978225"/>
                <a:gd name="connsiteY186" fmla="*/ 52390 h 564588"/>
                <a:gd name="connsiteX187" fmla="*/ 3470547 w 4978225"/>
                <a:gd name="connsiteY187" fmla="*/ 52390 h 564588"/>
                <a:gd name="connsiteX188" fmla="*/ 3470547 w 4978225"/>
                <a:gd name="connsiteY188" fmla="*/ 222154 h 564588"/>
                <a:gd name="connsiteX189" fmla="*/ 4021199 w 4978225"/>
                <a:gd name="connsiteY189" fmla="*/ 222154 h 564588"/>
                <a:gd name="connsiteX190" fmla="*/ 3987663 w 4978225"/>
                <a:gd name="connsiteY190" fmla="*/ 222154 h 564588"/>
                <a:gd name="connsiteX191" fmla="*/ 3987663 w 4978225"/>
                <a:gd name="connsiteY191" fmla="*/ 52390 h 564588"/>
                <a:gd name="connsiteX192" fmla="*/ 4021199 w 4978225"/>
                <a:gd name="connsiteY192" fmla="*/ 52390 h 564588"/>
                <a:gd name="connsiteX193" fmla="*/ 4021199 w 4978225"/>
                <a:gd name="connsiteY193" fmla="*/ 222154 h 564588"/>
                <a:gd name="connsiteX194" fmla="*/ 4158843 w 4978225"/>
                <a:gd name="connsiteY194" fmla="*/ 177812 h 564588"/>
                <a:gd name="connsiteX195" fmla="*/ 4125308 w 4978225"/>
                <a:gd name="connsiteY195" fmla="*/ 177812 h 564588"/>
                <a:gd name="connsiteX196" fmla="*/ 4125308 w 4978225"/>
                <a:gd name="connsiteY196" fmla="*/ 140476 h 564588"/>
                <a:gd name="connsiteX197" fmla="*/ 4158843 w 4978225"/>
                <a:gd name="connsiteY197" fmla="*/ 140476 h 564588"/>
                <a:gd name="connsiteX198" fmla="*/ 4158843 w 4978225"/>
                <a:gd name="connsiteY198" fmla="*/ 177812 h 564588"/>
                <a:gd name="connsiteX199" fmla="*/ 4296488 w 4978225"/>
                <a:gd name="connsiteY199" fmla="*/ 222154 h 564588"/>
                <a:gd name="connsiteX200" fmla="*/ 4262952 w 4978225"/>
                <a:gd name="connsiteY200" fmla="*/ 222154 h 564588"/>
                <a:gd name="connsiteX201" fmla="*/ 4262952 w 4978225"/>
                <a:gd name="connsiteY201" fmla="*/ 52390 h 564588"/>
                <a:gd name="connsiteX202" fmla="*/ 4296488 w 4978225"/>
                <a:gd name="connsiteY202" fmla="*/ 52390 h 564588"/>
                <a:gd name="connsiteX203" fmla="*/ 4296488 w 4978225"/>
                <a:gd name="connsiteY203" fmla="*/ 222154 h 564588"/>
                <a:gd name="connsiteX204" fmla="*/ 4847140 w 4978225"/>
                <a:gd name="connsiteY204" fmla="*/ 222154 h 564588"/>
                <a:gd name="connsiteX205" fmla="*/ 4813605 w 4978225"/>
                <a:gd name="connsiteY205" fmla="*/ 222154 h 564588"/>
                <a:gd name="connsiteX206" fmla="*/ 4813605 w 4978225"/>
                <a:gd name="connsiteY206" fmla="*/ 52390 h 564588"/>
                <a:gd name="connsiteX207" fmla="*/ 4847140 w 4978225"/>
                <a:gd name="connsiteY207" fmla="*/ 52390 h 564588"/>
                <a:gd name="connsiteX208" fmla="*/ 4847140 w 4978225"/>
                <a:gd name="connsiteY208" fmla="*/ 222154 h 56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4978225" h="564588">
                  <a:moveTo>
                    <a:pt x="4935152" y="105525"/>
                  </a:moveTo>
                  <a:cubicBezTo>
                    <a:pt x="4935152" y="47248"/>
                    <a:pt x="4887904" y="0"/>
                    <a:pt x="4829552" y="0"/>
                  </a:cubicBezTo>
                  <a:cubicBezTo>
                    <a:pt x="4771276" y="0"/>
                    <a:pt x="4724028" y="47248"/>
                    <a:pt x="4724028" y="105525"/>
                  </a:cubicBezTo>
                  <a:lnTo>
                    <a:pt x="4659863" y="105525"/>
                  </a:lnTo>
                  <a:cubicBezTo>
                    <a:pt x="4659863" y="47248"/>
                    <a:pt x="4612615" y="0"/>
                    <a:pt x="4554338" y="0"/>
                  </a:cubicBezTo>
                  <a:cubicBezTo>
                    <a:pt x="4495987" y="0"/>
                    <a:pt x="4448739" y="47248"/>
                    <a:pt x="4448739" y="105525"/>
                  </a:cubicBezTo>
                  <a:lnTo>
                    <a:pt x="4384649" y="105525"/>
                  </a:lnTo>
                  <a:cubicBezTo>
                    <a:pt x="4384649" y="47248"/>
                    <a:pt x="4337326" y="0"/>
                    <a:pt x="4279049" y="0"/>
                  </a:cubicBezTo>
                  <a:cubicBezTo>
                    <a:pt x="4220772" y="0"/>
                    <a:pt x="4173450" y="47248"/>
                    <a:pt x="4173450" y="105525"/>
                  </a:cubicBezTo>
                  <a:lnTo>
                    <a:pt x="4109360" y="105525"/>
                  </a:lnTo>
                  <a:cubicBezTo>
                    <a:pt x="4109360" y="47248"/>
                    <a:pt x="4062112" y="0"/>
                    <a:pt x="4003760" y="0"/>
                  </a:cubicBezTo>
                  <a:cubicBezTo>
                    <a:pt x="3945484" y="0"/>
                    <a:pt x="3898236" y="47248"/>
                    <a:pt x="3898236" y="105525"/>
                  </a:cubicBezTo>
                  <a:lnTo>
                    <a:pt x="3834071" y="105525"/>
                  </a:lnTo>
                  <a:cubicBezTo>
                    <a:pt x="3834071" y="47248"/>
                    <a:pt x="3786823" y="0"/>
                    <a:pt x="3728471" y="0"/>
                  </a:cubicBezTo>
                  <a:cubicBezTo>
                    <a:pt x="3670195" y="0"/>
                    <a:pt x="3622947" y="47248"/>
                    <a:pt x="3622947" y="105525"/>
                  </a:cubicBezTo>
                  <a:lnTo>
                    <a:pt x="3558782" y="105525"/>
                  </a:lnTo>
                  <a:cubicBezTo>
                    <a:pt x="3558782" y="47248"/>
                    <a:pt x="3511534" y="0"/>
                    <a:pt x="3453257" y="0"/>
                  </a:cubicBezTo>
                  <a:cubicBezTo>
                    <a:pt x="3394906" y="0"/>
                    <a:pt x="3347658" y="47248"/>
                    <a:pt x="3347658" y="105525"/>
                  </a:cubicBezTo>
                  <a:lnTo>
                    <a:pt x="3283568" y="105525"/>
                  </a:lnTo>
                  <a:cubicBezTo>
                    <a:pt x="3283568" y="47248"/>
                    <a:pt x="3236246" y="0"/>
                    <a:pt x="3177968" y="0"/>
                  </a:cubicBezTo>
                  <a:cubicBezTo>
                    <a:pt x="3119692" y="0"/>
                    <a:pt x="3072369" y="47248"/>
                    <a:pt x="3072369" y="105525"/>
                  </a:cubicBezTo>
                  <a:lnTo>
                    <a:pt x="3008279" y="105525"/>
                  </a:lnTo>
                  <a:cubicBezTo>
                    <a:pt x="3008279" y="47248"/>
                    <a:pt x="2961031" y="0"/>
                    <a:pt x="2902680" y="0"/>
                  </a:cubicBezTo>
                  <a:cubicBezTo>
                    <a:pt x="2844403" y="0"/>
                    <a:pt x="2797155" y="47248"/>
                    <a:pt x="2797155" y="105525"/>
                  </a:cubicBezTo>
                  <a:lnTo>
                    <a:pt x="2732991" y="105525"/>
                  </a:lnTo>
                  <a:cubicBezTo>
                    <a:pt x="2732991" y="47248"/>
                    <a:pt x="2685743" y="0"/>
                    <a:pt x="2627466" y="0"/>
                  </a:cubicBezTo>
                  <a:cubicBezTo>
                    <a:pt x="2569114" y="0"/>
                    <a:pt x="2521866" y="47248"/>
                    <a:pt x="2521866" y="105525"/>
                  </a:cubicBezTo>
                  <a:lnTo>
                    <a:pt x="2457776" y="105525"/>
                  </a:lnTo>
                  <a:cubicBezTo>
                    <a:pt x="2457776" y="102320"/>
                    <a:pt x="2457627" y="99116"/>
                    <a:pt x="2457329" y="95986"/>
                  </a:cubicBezTo>
                  <a:cubicBezTo>
                    <a:pt x="2457180" y="94570"/>
                    <a:pt x="2457031" y="93154"/>
                    <a:pt x="2456882" y="91813"/>
                  </a:cubicBezTo>
                  <a:cubicBezTo>
                    <a:pt x="2456733" y="90397"/>
                    <a:pt x="2456509" y="88981"/>
                    <a:pt x="2456211" y="87565"/>
                  </a:cubicBezTo>
                  <a:cubicBezTo>
                    <a:pt x="2456062" y="86447"/>
                    <a:pt x="2455839" y="85329"/>
                    <a:pt x="2455615" y="84286"/>
                  </a:cubicBezTo>
                  <a:cubicBezTo>
                    <a:pt x="2455242" y="82572"/>
                    <a:pt x="2454870" y="80858"/>
                    <a:pt x="2454423" y="79144"/>
                  </a:cubicBezTo>
                  <a:cubicBezTo>
                    <a:pt x="2453976" y="77504"/>
                    <a:pt x="2453528" y="75790"/>
                    <a:pt x="2453007" y="74151"/>
                  </a:cubicBezTo>
                  <a:cubicBezTo>
                    <a:pt x="2451367" y="68859"/>
                    <a:pt x="2449355" y="63792"/>
                    <a:pt x="2446896" y="58873"/>
                  </a:cubicBezTo>
                  <a:cubicBezTo>
                    <a:pt x="2446002" y="57010"/>
                    <a:pt x="2444958" y="55147"/>
                    <a:pt x="2443915" y="53359"/>
                  </a:cubicBezTo>
                  <a:cubicBezTo>
                    <a:pt x="2443468" y="52464"/>
                    <a:pt x="2442946" y="51570"/>
                    <a:pt x="2442350" y="50676"/>
                  </a:cubicBezTo>
                  <a:cubicBezTo>
                    <a:pt x="2441605" y="49409"/>
                    <a:pt x="2440859" y="48217"/>
                    <a:pt x="2440040" y="47024"/>
                  </a:cubicBezTo>
                  <a:cubicBezTo>
                    <a:pt x="2439369" y="46055"/>
                    <a:pt x="2438773" y="45161"/>
                    <a:pt x="2438102" y="44267"/>
                  </a:cubicBezTo>
                  <a:cubicBezTo>
                    <a:pt x="2437133" y="42851"/>
                    <a:pt x="2436090" y="41435"/>
                    <a:pt x="2434972" y="40094"/>
                  </a:cubicBezTo>
                  <a:cubicBezTo>
                    <a:pt x="2434972" y="40019"/>
                    <a:pt x="2434898" y="40019"/>
                    <a:pt x="2434823" y="39944"/>
                  </a:cubicBezTo>
                  <a:cubicBezTo>
                    <a:pt x="2433705" y="38454"/>
                    <a:pt x="2432513" y="37038"/>
                    <a:pt x="2431246" y="35622"/>
                  </a:cubicBezTo>
                  <a:cubicBezTo>
                    <a:pt x="2429904" y="34132"/>
                    <a:pt x="2428563" y="32716"/>
                    <a:pt x="2427222" y="31374"/>
                  </a:cubicBezTo>
                  <a:cubicBezTo>
                    <a:pt x="2426625" y="30629"/>
                    <a:pt x="2425880" y="29958"/>
                    <a:pt x="2425209" y="29362"/>
                  </a:cubicBezTo>
                  <a:cubicBezTo>
                    <a:pt x="2424464" y="28617"/>
                    <a:pt x="2423719" y="27946"/>
                    <a:pt x="2423048" y="27350"/>
                  </a:cubicBezTo>
                  <a:cubicBezTo>
                    <a:pt x="2420142" y="24742"/>
                    <a:pt x="2417086" y="22282"/>
                    <a:pt x="2413956" y="19972"/>
                  </a:cubicBezTo>
                  <a:cubicBezTo>
                    <a:pt x="2411423" y="18109"/>
                    <a:pt x="2408889" y="16470"/>
                    <a:pt x="2406206" y="14905"/>
                  </a:cubicBezTo>
                  <a:cubicBezTo>
                    <a:pt x="2405163" y="14234"/>
                    <a:pt x="2404119" y="13638"/>
                    <a:pt x="2403001" y="13042"/>
                  </a:cubicBezTo>
                  <a:cubicBezTo>
                    <a:pt x="2401660" y="12296"/>
                    <a:pt x="2400319" y="11551"/>
                    <a:pt x="2398903" y="10880"/>
                  </a:cubicBezTo>
                  <a:cubicBezTo>
                    <a:pt x="2397114" y="9986"/>
                    <a:pt x="2395326" y="9166"/>
                    <a:pt x="2393537" y="8421"/>
                  </a:cubicBezTo>
                  <a:cubicBezTo>
                    <a:pt x="2389215" y="6558"/>
                    <a:pt x="2384818" y="4993"/>
                    <a:pt x="2380197" y="3801"/>
                  </a:cubicBezTo>
                  <a:cubicBezTo>
                    <a:pt x="2379080" y="3428"/>
                    <a:pt x="2377887" y="3130"/>
                    <a:pt x="2376769" y="2907"/>
                  </a:cubicBezTo>
                  <a:cubicBezTo>
                    <a:pt x="2375577" y="2608"/>
                    <a:pt x="2374385" y="2310"/>
                    <a:pt x="2373192" y="2087"/>
                  </a:cubicBezTo>
                  <a:cubicBezTo>
                    <a:pt x="2372074" y="1863"/>
                    <a:pt x="2370957" y="1640"/>
                    <a:pt x="2369764" y="1491"/>
                  </a:cubicBezTo>
                  <a:cubicBezTo>
                    <a:pt x="2369615" y="1416"/>
                    <a:pt x="2369541" y="1416"/>
                    <a:pt x="2369392" y="1416"/>
                  </a:cubicBezTo>
                  <a:cubicBezTo>
                    <a:pt x="2367827" y="1118"/>
                    <a:pt x="2366187" y="894"/>
                    <a:pt x="2364548" y="745"/>
                  </a:cubicBezTo>
                  <a:cubicBezTo>
                    <a:pt x="2363877" y="596"/>
                    <a:pt x="2363206" y="596"/>
                    <a:pt x="2362535" y="522"/>
                  </a:cubicBezTo>
                  <a:cubicBezTo>
                    <a:pt x="2359107" y="149"/>
                    <a:pt x="2355679" y="0"/>
                    <a:pt x="2352177" y="0"/>
                  </a:cubicBezTo>
                  <a:cubicBezTo>
                    <a:pt x="2293825" y="0"/>
                    <a:pt x="2246577" y="47248"/>
                    <a:pt x="2246577" y="105525"/>
                  </a:cubicBezTo>
                  <a:lnTo>
                    <a:pt x="2182487" y="105525"/>
                  </a:lnTo>
                  <a:cubicBezTo>
                    <a:pt x="2182487" y="47248"/>
                    <a:pt x="2135240" y="0"/>
                    <a:pt x="2076888" y="0"/>
                  </a:cubicBezTo>
                  <a:cubicBezTo>
                    <a:pt x="2018611" y="0"/>
                    <a:pt x="1971288" y="47248"/>
                    <a:pt x="1971288" y="105525"/>
                  </a:cubicBezTo>
                  <a:lnTo>
                    <a:pt x="1907198" y="105525"/>
                  </a:lnTo>
                  <a:cubicBezTo>
                    <a:pt x="1907198" y="47248"/>
                    <a:pt x="1859951" y="0"/>
                    <a:pt x="1801599" y="0"/>
                  </a:cubicBezTo>
                  <a:cubicBezTo>
                    <a:pt x="1743322" y="0"/>
                    <a:pt x="1696074" y="47248"/>
                    <a:pt x="1696074" y="105525"/>
                  </a:cubicBezTo>
                  <a:lnTo>
                    <a:pt x="1631910" y="105525"/>
                  </a:lnTo>
                  <a:cubicBezTo>
                    <a:pt x="1631910" y="47248"/>
                    <a:pt x="1584662" y="0"/>
                    <a:pt x="1526385" y="0"/>
                  </a:cubicBezTo>
                  <a:cubicBezTo>
                    <a:pt x="1524224" y="0"/>
                    <a:pt x="1522062" y="75"/>
                    <a:pt x="1519976" y="224"/>
                  </a:cubicBezTo>
                  <a:cubicBezTo>
                    <a:pt x="1518187" y="298"/>
                    <a:pt x="1516399" y="447"/>
                    <a:pt x="1514759" y="596"/>
                  </a:cubicBezTo>
                  <a:cubicBezTo>
                    <a:pt x="1512449" y="894"/>
                    <a:pt x="1510213" y="1192"/>
                    <a:pt x="1507978" y="1640"/>
                  </a:cubicBezTo>
                  <a:cubicBezTo>
                    <a:pt x="1506263" y="1938"/>
                    <a:pt x="1504624" y="2236"/>
                    <a:pt x="1502910" y="2608"/>
                  </a:cubicBezTo>
                  <a:cubicBezTo>
                    <a:pt x="1500153" y="3204"/>
                    <a:pt x="1497395" y="3950"/>
                    <a:pt x="1494712" y="4844"/>
                  </a:cubicBezTo>
                  <a:cubicBezTo>
                    <a:pt x="1493594" y="5142"/>
                    <a:pt x="1492477" y="5515"/>
                    <a:pt x="1491359" y="5962"/>
                  </a:cubicBezTo>
                  <a:cubicBezTo>
                    <a:pt x="1487931" y="7154"/>
                    <a:pt x="1484577" y="8496"/>
                    <a:pt x="1481298" y="10061"/>
                  </a:cubicBezTo>
                  <a:cubicBezTo>
                    <a:pt x="1480479" y="10433"/>
                    <a:pt x="1479659" y="10806"/>
                    <a:pt x="1478913" y="11253"/>
                  </a:cubicBezTo>
                  <a:cubicBezTo>
                    <a:pt x="1477796" y="11775"/>
                    <a:pt x="1476752" y="12371"/>
                    <a:pt x="1475635" y="12967"/>
                  </a:cubicBezTo>
                  <a:cubicBezTo>
                    <a:pt x="1474368" y="13638"/>
                    <a:pt x="1473101" y="14309"/>
                    <a:pt x="1471908" y="15054"/>
                  </a:cubicBezTo>
                  <a:cubicBezTo>
                    <a:pt x="1469449" y="16544"/>
                    <a:pt x="1467064" y="18184"/>
                    <a:pt x="1464754" y="19823"/>
                  </a:cubicBezTo>
                  <a:cubicBezTo>
                    <a:pt x="1463711" y="20568"/>
                    <a:pt x="1462667" y="21388"/>
                    <a:pt x="1461624" y="22208"/>
                  </a:cubicBezTo>
                  <a:cubicBezTo>
                    <a:pt x="1460506" y="23028"/>
                    <a:pt x="1459463" y="23848"/>
                    <a:pt x="1458419" y="24742"/>
                  </a:cubicBezTo>
                  <a:cubicBezTo>
                    <a:pt x="1456482" y="26381"/>
                    <a:pt x="1454544" y="28170"/>
                    <a:pt x="1452681" y="30033"/>
                  </a:cubicBezTo>
                  <a:cubicBezTo>
                    <a:pt x="1452383" y="30331"/>
                    <a:pt x="1452011" y="30629"/>
                    <a:pt x="1451712" y="30927"/>
                  </a:cubicBezTo>
                  <a:cubicBezTo>
                    <a:pt x="1449253" y="33386"/>
                    <a:pt x="1446868" y="35995"/>
                    <a:pt x="1444707" y="38678"/>
                  </a:cubicBezTo>
                  <a:cubicBezTo>
                    <a:pt x="1443739" y="39870"/>
                    <a:pt x="1442844" y="40988"/>
                    <a:pt x="1441950" y="42180"/>
                  </a:cubicBezTo>
                  <a:cubicBezTo>
                    <a:pt x="1440236" y="44341"/>
                    <a:pt x="1438671" y="46652"/>
                    <a:pt x="1437255" y="48962"/>
                  </a:cubicBezTo>
                  <a:cubicBezTo>
                    <a:pt x="1436510" y="50154"/>
                    <a:pt x="1435765" y="51347"/>
                    <a:pt x="1435094" y="52539"/>
                  </a:cubicBezTo>
                  <a:cubicBezTo>
                    <a:pt x="1434349" y="53731"/>
                    <a:pt x="1433678" y="54924"/>
                    <a:pt x="1433082" y="56191"/>
                  </a:cubicBezTo>
                  <a:cubicBezTo>
                    <a:pt x="1431740" y="58650"/>
                    <a:pt x="1430473" y="61109"/>
                    <a:pt x="1429430" y="63717"/>
                  </a:cubicBezTo>
                  <a:cubicBezTo>
                    <a:pt x="1429058" y="64537"/>
                    <a:pt x="1428685" y="65357"/>
                    <a:pt x="1428387" y="66251"/>
                  </a:cubicBezTo>
                  <a:cubicBezTo>
                    <a:pt x="1428163" y="66773"/>
                    <a:pt x="1427940" y="67369"/>
                    <a:pt x="1427716" y="67965"/>
                  </a:cubicBezTo>
                  <a:cubicBezTo>
                    <a:pt x="1427492" y="68487"/>
                    <a:pt x="1427269" y="69009"/>
                    <a:pt x="1427120" y="69605"/>
                  </a:cubicBezTo>
                  <a:cubicBezTo>
                    <a:pt x="1424884" y="75492"/>
                    <a:pt x="1423319" y="81677"/>
                    <a:pt x="1422276" y="88012"/>
                  </a:cubicBezTo>
                  <a:cubicBezTo>
                    <a:pt x="1421978" y="89502"/>
                    <a:pt x="1421754" y="90993"/>
                    <a:pt x="1421605" y="92483"/>
                  </a:cubicBezTo>
                  <a:cubicBezTo>
                    <a:pt x="1421456" y="93750"/>
                    <a:pt x="1421307" y="94943"/>
                    <a:pt x="1421232" y="96210"/>
                  </a:cubicBezTo>
                  <a:cubicBezTo>
                    <a:pt x="1420934" y="99265"/>
                    <a:pt x="1420785" y="102395"/>
                    <a:pt x="1420785" y="105525"/>
                  </a:cubicBezTo>
                  <a:lnTo>
                    <a:pt x="1356695" y="105525"/>
                  </a:lnTo>
                  <a:cubicBezTo>
                    <a:pt x="1356695" y="47248"/>
                    <a:pt x="1309373" y="0"/>
                    <a:pt x="1251096" y="0"/>
                  </a:cubicBezTo>
                  <a:cubicBezTo>
                    <a:pt x="1192819" y="0"/>
                    <a:pt x="1145497" y="47248"/>
                    <a:pt x="1145497" y="105525"/>
                  </a:cubicBezTo>
                  <a:lnTo>
                    <a:pt x="1081407" y="105525"/>
                  </a:lnTo>
                  <a:cubicBezTo>
                    <a:pt x="1081407" y="47248"/>
                    <a:pt x="1034159" y="0"/>
                    <a:pt x="975807" y="0"/>
                  </a:cubicBezTo>
                  <a:cubicBezTo>
                    <a:pt x="917530" y="0"/>
                    <a:pt x="870282" y="47248"/>
                    <a:pt x="870282" y="105525"/>
                  </a:cubicBezTo>
                  <a:lnTo>
                    <a:pt x="806118" y="105525"/>
                  </a:lnTo>
                  <a:cubicBezTo>
                    <a:pt x="806118" y="47248"/>
                    <a:pt x="758870" y="0"/>
                    <a:pt x="700518" y="0"/>
                  </a:cubicBezTo>
                  <a:cubicBezTo>
                    <a:pt x="642241" y="0"/>
                    <a:pt x="594993" y="47248"/>
                    <a:pt x="594993" y="105525"/>
                  </a:cubicBezTo>
                  <a:lnTo>
                    <a:pt x="530829" y="105525"/>
                  </a:lnTo>
                  <a:cubicBezTo>
                    <a:pt x="530829" y="47248"/>
                    <a:pt x="483581" y="0"/>
                    <a:pt x="425304" y="0"/>
                  </a:cubicBezTo>
                  <a:cubicBezTo>
                    <a:pt x="366952" y="0"/>
                    <a:pt x="319705" y="47248"/>
                    <a:pt x="319705" y="105525"/>
                  </a:cubicBezTo>
                  <a:lnTo>
                    <a:pt x="255615" y="105525"/>
                  </a:lnTo>
                  <a:cubicBezTo>
                    <a:pt x="255615" y="47248"/>
                    <a:pt x="208292" y="0"/>
                    <a:pt x="150015" y="0"/>
                  </a:cubicBezTo>
                  <a:cubicBezTo>
                    <a:pt x="91738" y="0"/>
                    <a:pt x="44416" y="47248"/>
                    <a:pt x="44416" y="105525"/>
                  </a:cubicBezTo>
                  <a:lnTo>
                    <a:pt x="0" y="105525"/>
                  </a:lnTo>
                  <a:lnTo>
                    <a:pt x="0" y="140476"/>
                  </a:lnTo>
                  <a:lnTo>
                    <a:pt x="25189" y="140476"/>
                  </a:lnTo>
                  <a:lnTo>
                    <a:pt x="25189" y="177812"/>
                  </a:lnTo>
                  <a:lnTo>
                    <a:pt x="0" y="177812"/>
                  </a:lnTo>
                  <a:lnTo>
                    <a:pt x="0" y="204045"/>
                  </a:lnTo>
                  <a:lnTo>
                    <a:pt x="125646" y="564514"/>
                  </a:lnTo>
                  <a:lnTo>
                    <a:pt x="133397" y="564588"/>
                  </a:lnTo>
                  <a:lnTo>
                    <a:pt x="4845426" y="564588"/>
                  </a:lnTo>
                  <a:lnTo>
                    <a:pt x="4845500" y="564514"/>
                  </a:lnTo>
                  <a:lnTo>
                    <a:pt x="4978152" y="203523"/>
                  </a:lnTo>
                  <a:lnTo>
                    <a:pt x="4978226" y="203523"/>
                  </a:lnTo>
                  <a:lnTo>
                    <a:pt x="4978226" y="105525"/>
                  </a:lnTo>
                  <a:lnTo>
                    <a:pt x="4935152" y="105525"/>
                  </a:lnTo>
                  <a:close/>
                  <a:moveTo>
                    <a:pt x="166783" y="222154"/>
                  </a:moveTo>
                  <a:lnTo>
                    <a:pt x="133247" y="222154"/>
                  </a:lnTo>
                  <a:lnTo>
                    <a:pt x="133247" y="52390"/>
                  </a:lnTo>
                  <a:lnTo>
                    <a:pt x="166783" y="52390"/>
                  </a:lnTo>
                  <a:lnTo>
                    <a:pt x="166783" y="222154"/>
                  </a:lnTo>
                  <a:close/>
                  <a:moveTo>
                    <a:pt x="717435" y="222154"/>
                  </a:moveTo>
                  <a:lnTo>
                    <a:pt x="683900" y="222154"/>
                  </a:lnTo>
                  <a:lnTo>
                    <a:pt x="683900" y="52390"/>
                  </a:lnTo>
                  <a:lnTo>
                    <a:pt x="717435" y="52390"/>
                  </a:lnTo>
                  <a:lnTo>
                    <a:pt x="717435" y="222154"/>
                  </a:lnTo>
                  <a:close/>
                  <a:moveTo>
                    <a:pt x="855079" y="177812"/>
                  </a:moveTo>
                  <a:lnTo>
                    <a:pt x="821544" y="177812"/>
                  </a:lnTo>
                  <a:lnTo>
                    <a:pt x="821544" y="140476"/>
                  </a:lnTo>
                  <a:lnTo>
                    <a:pt x="855079" y="140476"/>
                  </a:lnTo>
                  <a:lnTo>
                    <a:pt x="855079" y="177812"/>
                  </a:lnTo>
                  <a:close/>
                  <a:moveTo>
                    <a:pt x="992724" y="222154"/>
                  </a:moveTo>
                  <a:lnTo>
                    <a:pt x="959188" y="222154"/>
                  </a:lnTo>
                  <a:lnTo>
                    <a:pt x="959188" y="52390"/>
                  </a:lnTo>
                  <a:lnTo>
                    <a:pt x="992724" y="52390"/>
                  </a:lnTo>
                  <a:lnTo>
                    <a:pt x="992724" y="222154"/>
                  </a:lnTo>
                  <a:close/>
                  <a:moveTo>
                    <a:pt x="1543376" y="222154"/>
                  </a:moveTo>
                  <a:lnTo>
                    <a:pt x="1509841" y="222154"/>
                  </a:lnTo>
                  <a:lnTo>
                    <a:pt x="1509841" y="52390"/>
                  </a:lnTo>
                  <a:lnTo>
                    <a:pt x="1543376" y="52390"/>
                  </a:lnTo>
                  <a:lnTo>
                    <a:pt x="1543376" y="222154"/>
                  </a:lnTo>
                  <a:close/>
                  <a:moveTo>
                    <a:pt x="1681021" y="177812"/>
                  </a:moveTo>
                  <a:lnTo>
                    <a:pt x="1647485" y="177812"/>
                  </a:lnTo>
                  <a:lnTo>
                    <a:pt x="1647485" y="140476"/>
                  </a:lnTo>
                  <a:lnTo>
                    <a:pt x="1681021" y="140476"/>
                  </a:lnTo>
                  <a:lnTo>
                    <a:pt x="1681021" y="177812"/>
                  </a:lnTo>
                  <a:close/>
                  <a:moveTo>
                    <a:pt x="1818665" y="222154"/>
                  </a:moveTo>
                  <a:lnTo>
                    <a:pt x="1785130" y="222154"/>
                  </a:lnTo>
                  <a:lnTo>
                    <a:pt x="1785130" y="52390"/>
                  </a:lnTo>
                  <a:lnTo>
                    <a:pt x="1818665" y="52390"/>
                  </a:lnTo>
                  <a:lnTo>
                    <a:pt x="1818665" y="222154"/>
                  </a:lnTo>
                  <a:close/>
                  <a:moveTo>
                    <a:pt x="2369317" y="222154"/>
                  </a:moveTo>
                  <a:lnTo>
                    <a:pt x="2335782" y="222154"/>
                  </a:lnTo>
                  <a:lnTo>
                    <a:pt x="2335782" y="52390"/>
                  </a:lnTo>
                  <a:lnTo>
                    <a:pt x="2369317" y="52390"/>
                  </a:lnTo>
                  <a:lnTo>
                    <a:pt x="2369317" y="222154"/>
                  </a:lnTo>
                  <a:close/>
                  <a:moveTo>
                    <a:pt x="2506961" y="177812"/>
                  </a:moveTo>
                  <a:lnTo>
                    <a:pt x="2473426" y="177812"/>
                  </a:lnTo>
                  <a:lnTo>
                    <a:pt x="2473426" y="140476"/>
                  </a:lnTo>
                  <a:lnTo>
                    <a:pt x="2506961" y="140476"/>
                  </a:lnTo>
                  <a:lnTo>
                    <a:pt x="2506961" y="177812"/>
                  </a:lnTo>
                  <a:close/>
                  <a:moveTo>
                    <a:pt x="2644606" y="222154"/>
                  </a:moveTo>
                  <a:lnTo>
                    <a:pt x="2611070" y="222154"/>
                  </a:lnTo>
                  <a:lnTo>
                    <a:pt x="2611070" y="52390"/>
                  </a:lnTo>
                  <a:lnTo>
                    <a:pt x="2644606" y="52390"/>
                  </a:lnTo>
                  <a:lnTo>
                    <a:pt x="2644606" y="222154"/>
                  </a:lnTo>
                  <a:close/>
                  <a:moveTo>
                    <a:pt x="3195258" y="222154"/>
                  </a:moveTo>
                  <a:lnTo>
                    <a:pt x="3161722" y="222154"/>
                  </a:lnTo>
                  <a:lnTo>
                    <a:pt x="3161722" y="52390"/>
                  </a:lnTo>
                  <a:lnTo>
                    <a:pt x="3195258" y="52390"/>
                  </a:lnTo>
                  <a:lnTo>
                    <a:pt x="3195258" y="222154"/>
                  </a:lnTo>
                  <a:close/>
                  <a:moveTo>
                    <a:pt x="3332903" y="177812"/>
                  </a:moveTo>
                  <a:lnTo>
                    <a:pt x="3299367" y="177812"/>
                  </a:lnTo>
                  <a:lnTo>
                    <a:pt x="3299367" y="140476"/>
                  </a:lnTo>
                  <a:lnTo>
                    <a:pt x="3332903" y="140476"/>
                  </a:lnTo>
                  <a:lnTo>
                    <a:pt x="3332903" y="177812"/>
                  </a:lnTo>
                  <a:close/>
                  <a:moveTo>
                    <a:pt x="3470547" y="222154"/>
                  </a:moveTo>
                  <a:lnTo>
                    <a:pt x="3437011" y="222154"/>
                  </a:lnTo>
                  <a:lnTo>
                    <a:pt x="3437011" y="52390"/>
                  </a:lnTo>
                  <a:lnTo>
                    <a:pt x="3470547" y="52390"/>
                  </a:lnTo>
                  <a:lnTo>
                    <a:pt x="3470547" y="222154"/>
                  </a:lnTo>
                  <a:close/>
                  <a:moveTo>
                    <a:pt x="4021199" y="222154"/>
                  </a:moveTo>
                  <a:lnTo>
                    <a:pt x="3987663" y="222154"/>
                  </a:lnTo>
                  <a:lnTo>
                    <a:pt x="3987663" y="52390"/>
                  </a:lnTo>
                  <a:lnTo>
                    <a:pt x="4021199" y="52390"/>
                  </a:lnTo>
                  <a:lnTo>
                    <a:pt x="4021199" y="222154"/>
                  </a:lnTo>
                  <a:close/>
                  <a:moveTo>
                    <a:pt x="4158843" y="177812"/>
                  </a:moveTo>
                  <a:lnTo>
                    <a:pt x="4125308" y="177812"/>
                  </a:lnTo>
                  <a:lnTo>
                    <a:pt x="4125308" y="140476"/>
                  </a:lnTo>
                  <a:lnTo>
                    <a:pt x="4158843" y="140476"/>
                  </a:lnTo>
                  <a:lnTo>
                    <a:pt x="4158843" y="177812"/>
                  </a:lnTo>
                  <a:close/>
                  <a:moveTo>
                    <a:pt x="4296488" y="222154"/>
                  </a:moveTo>
                  <a:lnTo>
                    <a:pt x="4262952" y="222154"/>
                  </a:lnTo>
                  <a:lnTo>
                    <a:pt x="4262952" y="52390"/>
                  </a:lnTo>
                  <a:lnTo>
                    <a:pt x="4296488" y="52390"/>
                  </a:lnTo>
                  <a:lnTo>
                    <a:pt x="4296488" y="222154"/>
                  </a:lnTo>
                  <a:close/>
                  <a:moveTo>
                    <a:pt x="4847140" y="222154"/>
                  </a:moveTo>
                  <a:lnTo>
                    <a:pt x="4813605" y="222154"/>
                  </a:lnTo>
                  <a:lnTo>
                    <a:pt x="4813605" y="52390"/>
                  </a:lnTo>
                  <a:lnTo>
                    <a:pt x="4847140" y="52390"/>
                  </a:lnTo>
                  <a:lnTo>
                    <a:pt x="4847140" y="22215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8" name="Полилиния: фигура 987">
              <a:extLst>
                <a:ext uri="{FF2B5EF4-FFF2-40B4-BE49-F238E27FC236}">
                  <a16:creationId xmlns:a16="http://schemas.microsoft.com/office/drawing/2014/main" id="{903D84E8-70F3-4E73-A267-3D1B7EB4F4C1}"/>
                </a:ext>
              </a:extLst>
            </p:cNvPr>
            <p:cNvSpPr/>
            <p:nvPr/>
          </p:nvSpPr>
          <p:spPr>
            <a:xfrm>
              <a:off x="824375" y="4415762"/>
              <a:ext cx="25486" cy="98519"/>
            </a:xfrm>
            <a:custGeom>
              <a:avLst/>
              <a:gdLst>
                <a:gd name="connsiteX0" fmla="*/ 25487 w 25486"/>
                <a:gd name="connsiteY0" fmla="*/ 34951 h 98519"/>
                <a:gd name="connsiteX1" fmla="*/ 25487 w 25486"/>
                <a:gd name="connsiteY1" fmla="*/ 72287 h 98519"/>
                <a:gd name="connsiteX2" fmla="*/ 298 w 25486"/>
                <a:gd name="connsiteY2" fmla="*/ 72287 h 98519"/>
                <a:gd name="connsiteX3" fmla="*/ 298 w 25486"/>
                <a:gd name="connsiteY3" fmla="*/ 98520 h 98519"/>
                <a:gd name="connsiteX4" fmla="*/ 224 w 25486"/>
                <a:gd name="connsiteY4" fmla="*/ 72287 h 98519"/>
                <a:gd name="connsiteX5" fmla="*/ 74 w 25486"/>
                <a:gd name="connsiteY5" fmla="*/ 34951 h 98519"/>
                <a:gd name="connsiteX6" fmla="*/ 0 w 25486"/>
                <a:gd name="connsiteY6" fmla="*/ 0 h 98519"/>
                <a:gd name="connsiteX7" fmla="*/ 298 w 25486"/>
                <a:gd name="connsiteY7" fmla="*/ 0 h 98519"/>
                <a:gd name="connsiteX8" fmla="*/ 298 w 25486"/>
                <a:gd name="connsiteY8" fmla="*/ 34951 h 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86" h="98519">
                  <a:moveTo>
                    <a:pt x="25487" y="34951"/>
                  </a:moveTo>
                  <a:lnTo>
                    <a:pt x="25487" y="72287"/>
                  </a:lnTo>
                  <a:lnTo>
                    <a:pt x="298" y="72287"/>
                  </a:lnTo>
                  <a:lnTo>
                    <a:pt x="298" y="98520"/>
                  </a:lnTo>
                  <a:lnTo>
                    <a:pt x="224" y="72287"/>
                  </a:lnTo>
                  <a:lnTo>
                    <a:pt x="74" y="34951"/>
                  </a:lnTo>
                  <a:lnTo>
                    <a:pt x="0" y="0"/>
                  </a:lnTo>
                  <a:lnTo>
                    <a:pt x="298" y="0"/>
                  </a:lnTo>
                  <a:lnTo>
                    <a:pt x="298" y="34951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9" name="Полилиния: фигура 988">
              <a:extLst>
                <a:ext uri="{FF2B5EF4-FFF2-40B4-BE49-F238E27FC236}">
                  <a16:creationId xmlns:a16="http://schemas.microsoft.com/office/drawing/2014/main" id="{F6494F93-C56E-41D1-8044-59211ECE1B53}"/>
                </a:ext>
              </a:extLst>
            </p:cNvPr>
            <p:cNvSpPr/>
            <p:nvPr/>
          </p:nvSpPr>
          <p:spPr>
            <a:xfrm>
              <a:off x="957921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0" name="Полилиния: фигура 989">
              <a:extLst>
                <a:ext uri="{FF2B5EF4-FFF2-40B4-BE49-F238E27FC236}">
                  <a16:creationId xmlns:a16="http://schemas.microsoft.com/office/drawing/2014/main" id="{721F249E-2015-465F-B6A0-B947424E24C9}"/>
                </a:ext>
              </a:extLst>
            </p:cNvPr>
            <p:cNvSpPr/>
            <p:nvPr/>
          </p:nvSpPr>
          <p:spPr>
            <a:xfrm>
              <a:off x="1508573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1" name="Полилиния: фигура 990">
              <a:extLst>
                <a:ext uri="{FF2B5EF4-FFF2-40B4-BE49-F238E27FC236}">
                  <a16:creationId xmlns:a16="http://schemas.microsoft.com/office/drawing/2014/main" id="{AF144AF9-9D4B-4607-9348-4E8F3E48DA63}"/>
                </a:ext>
              </a:extLst>
            </p:cNvPr>
            <p:cNvSpPr/>
            <p:nvPr/>
          </p:nvSpPr>
          <p:spPr>
            <a:xfrm>
              <a:off x="1646218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5 w 33535"/>
                <a:gd name="connsiteY1" fmla="*/ 0 h 37336"/>
                <a:gd name="connsiteX2" fmla="*/ 33535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5" y="0"/>
                  </a:lnTo>
                  <a:lnTo>
                    <a:pt x="33535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2" name="Полилиния: фигура 991">
              <a:extLst>
                <a:ext uri="{FF2B5EF4-FFF2-40B4-BE49-F238E27FC236}">
                  <a16:creationId xmlns:a16="http://schemas.microsoft.com/office/drawing/2014/main" id="{1E8E8634-1FF7-4E33-9A8D-280631200BAF}"/>
                </a:ext>
              </a:extLst>
            </p:cNvPr>
            <p:cNvSpPr/>
            <p:nvPr/>
          </p:nvSpPr>
          <p:spPr>
            <a:xfrm>
              <a:off x="2472159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6 w 33535"/>
                <a:gd name="connsiteY1" fmla="*/ 0 h 37336"/>
                <a:gd name="connsiteX2" fmla="*/ 33536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6" y="0"/>
                  </a:lnTo>
                  <a:lnTo>
                    <a:pt x="33536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3" name="Полилиния: фигура 992">
              <a:extLst>
                <a:ext uri="{FF2B5EF4-FFF2-40B4-BE49-F238E27FC236}">
                  <a16:creationId xmlns:a16="http://schemas.microsoft.com/office/drawing/2014/main" id="{07F2758D-2D7F-4BE2-A724-3028C70FEC5A}"/>
                </a:ext>
              </a:extLst>
            </p:cNvPr>
            <p:cNvSpPr/>
            <p:nvPr/>
          </p:nvSpPr>
          <p:spPr>
            <a:xfrm>
              <a:off x="3298099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5 w 33535"/>
                <a:gd name="connsiteY1" fmla="*/ 0 h 37336"/>
                <a:gd name="connsiteX2" fmla="*/ 33535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5" y="0"/>
                  </a:lnTo>
                  <a:lnTo>
                    <a:pt x="33535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4" name="Полилиния: фигура 993">
              <a:extLst>
                <a:ext uri="{FF2B5EF4-FFF2-40B4-BE49-F238E27FC236}">
                  <a16:creationId xmlns:a16="http://schemas.microsoft.com/office/drawing/2014/main" id="{D150C995-F483-400C-B6BA-DA534AAD43EE}"/>
                </a:ext>
              </a:extLst>
            </p:cNvPr>
            <p:cNvSpPr/>
            <p:nvPr/>
          </p:nvSpPr>
          <p:spPr>
            <a:xfrm>
              <a:off x="3435744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5" name="Полилиния: фигура 994">
              <a:extLst>
                <a:ext uri="{FF2B5EF4-FFF2-40B4-BE49-F238E27FC236}">
                  <a16:creationId xmlns:a16="http://schemas.microsoft.com/office/drawing/2014/main" id="{A13FF7C8-EB87-4AA1-94B2-DBEC6D159638}"/>
                </a:ext>
              </a:extLst>
            </p:cNvPr>
            <p:cNvSpPr/>
            <p:nvPr/>
          </p:nvSpPr>
          <p:spPr>
            <a:xfrm>
              <a:off x="3986396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6" name="Полилиния: фигура 995">
              <a:extLst>
                <a:ext uri="{FF2B5EF4-FFF2-40B4-BE49-F238E27FC236}">
                  <a16:creationId xmlns:a16="http://schemas.microsoft.com/office/drawing/2014/main" id="{BC75772A-B0FA-405F-9973-8C906DF61A77}"/>
                </a:ext>
              </a:extLst>
            </p:cNvPr>
            <p:cNvSpPr/>
            <p:nvPr/>
          </p:nvSpPr>
          <p:spPr>
            <a:xfrm>
              <a:off x="4124040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6 w 33535"/>
                <a:gd name="connsiteY1" fmla="*/ 0 h 37336"/>
                <a:gd name="connsiteX2" fmla="*/ 33536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6" y="0"/>
                  </a:lnTo>
                  <a:lnTo>
                    <a:pt x="33536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7" name="Полилиния: фигура 996">
              <a:extLst>
                <a:ext uri="{FF2B5EF4-FFF2-40B4-BE49-F238E27FC236}">
                  <a16:creationId xmlns:a16="http://schemas.microsoft.com/office/drawing/2014/main" id="{95B3FF1C-2CDF-4310-9493-A06F81C2ABE0}"/>
                </a:ext>
              </a:extLst>
            </p:cNvPr>
            <p:cNvSpPr/>
            <p:nvPr/>
          </p:nvSpPr>
          <p:spPr>
            <a:xfrm>
              <a:off x="4261685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8" name="Полилиния: фигура 997">
              <a:extLst>
                <a:ext uri="{FF2B5EF4-FFF2-40B4-BE49-F238E27FC236}">
                  <a16:creationId xmlns:a16="http://schemas.microsoft.com/office/drawing/2014/main" id="{CC9DC2DD-A709-4DD8-8FAB-39246A932C32}"/>
                </a:ext>
              </a:extLst>
            </p:cNvPr>
            <p:cNvSpPr/>
            <p:nvPr/>
          </p:nvSpPr>
          <p:spPr>
            <a:xfrm>
              <a:off x="4812337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9" name="Полилиния: фигура 998">
              <a:extLst>
                <a:ext uri="{FF2B5EF4-FFF2-40B4-BE49-F238E27FC236}">
                  <a16:creationId xmlns:a16="http://schemas.microsoft.com/office/drawing/2014/main" id="{B8F80FF8-B8B5-496C-8BBE-6BDB4144D28E}"/>
                </a:ext>
              </a:extLst>
            </p:cNvPr>
            <p:cNvSpPr/>
            <p:nvPr/>
          </p:nvSpPr>
          <p:spPr>
            <a:xfrm>
              <a:off x="4949981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5 w 33535"/>
                <a:gd name="connsiteY1" fmla="*/ 0 h 37336"/>
                <a:gd name="connsiteX2" fmla="*/ 33535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5" y="0"/>
                  </a:lnTo>
                  <a:lnTo>
                    <a:pt x="33535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0" name="Полилиния: фигура 999">
              <a:extLst>
                <a:ext uri="{FF2B5EF4-FFF2-40B4-BE49-F238E27FC236}">
                  <a16:creationId xmlns:a16="http://schemas.microsoft.com/office/drawing/2014/main" id="{ECF20098-CD61-4C08-BB1B-D8FD5F138E89}"/>
                </a:ext>
              </a:extLst>
            </p:cNvPr>
            <p:cNvSpPr/>
            <p:nvPr/>
          </p:nvSpPr>
          <p:spPr>
            <a:xfrm>
              <a:off x="5087626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1" name="Полилиния: фигура 1000">
              <a:extLst>
                <a:ext uri="{FF2B5EF4-FFF2-40B4-BE49-F238E27FC236}">
                  <a16:creationId xmlns:a16="http://schemas.microsoft.com/office/drawing/2014/main" id="{B4258822-F704-4562-8B3B-672CF2F5164C}"/>
                </a:ext>
              </a:extLst>
            </p:cNvPr>
            <p:cNvSpPr/>
            <p:nvPr/>
          </p:nvSpPr>
          <p:spPr>
            <a:xfrm>
              <a:off x="5638278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6 w 33535"/>
                <a:gd name="connsiteY1" fmla="*/ 0 h 169763"/>
                <a:gd name="connsiteX2" fmla="*/ 33536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6" y="0"/>
                  </a:lnTo>
                  <a:lnTo>
                    <a:pt x="33536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2" name="Полилиния: фигура 1001">
              <a:extLst>
                <a:ext uri="{FF2B5EF4-FFF2-40B4-BE49-F238E27FC236}">
                  <a16:creationId xmlns:a16="http://schemas.microsoft.com/office/drawing/2014/main" id="{F24C52F2-E7E7-4ED2-91BB-8FEF3D6365D5}"/>
                </a:ext>
              </a:extLst>
            </p:cNvPr>
            <p:cNvSpPr/>
            <p:nvPr/>
          </p:nvSpPr>
          <p:spPr>
            <a:xfrm>
              <a:off x="5802900" y="4415762"/>
              <a:ext cx="1714" cy="97998"/>
            </a:xfrm>
            <a:custGeom>
              <a:avLst/>
              <a:gdLst>
                <a:gd name="connsiteX0" fmla="*/ 0 w 1714"/>
                <a:gd name="connsiteY0" fmla="*/ 0 h 97998"/>
                <a:gd name="connsiteX1" fmla="*/ 1714 w 1714"/>
                <a:gd name="connsiteY1" fmla="*/ 0 h 97998"/>
                <a:gd name="connsiteX2" fmla="*/ 1714 w 1714"/>
                <a:gd name="connsiteY2" fmla="*/ 97998 h 97998"/>
                <a:gd name="connsiteX3" fmla="*/ 0 w 1714"/>
                <a:gd name="connsiteY3" fmla="*/ 97998 h 9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" h="97998">
                  <a:moveTo>
                    <a:pt x="0" y="0"/>
                  </a:moveTo>
                  <a:lnTo>
                    <a:pt x="1714" y="0"/>
                  </a:lnTo>
                  <a:lnTo>
                    <a:pt x="1714" y="97998"/>
                  </a:lnTo>
                  <a:lnTo>
                    <a:pt x="0" y="97998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3" name="Полилиния: фигура 1002">
              <a:extLst>
                <a:ext uri="{FF2B5EF4-FFF2-40B4-BE49-F238E27FC236}">
                  <a16:creationId xmlns:a16="http://schemas.microsoft.com/office/drawing/2014/main" id="{D4C88506-4A66-4DAE-B2FB-F8E5C301F23C}"/>
                </a:ext>
              </a:extLst>
            </p:cNvPr>
            <p:cNvSpPr/>
            <p:nvPr/>
          </p:nvSpPr>
          <p:spPr>
            <a:xfrm>
              <a:off x="5804614" y="4323725"/>
              <a:ext cx="97476" cy="190034"/>
            </a:xfrm>
            <a:custGeom>
              <a:avLst/>
              <a:gdLst>
                <a:gd name="connsiteX0" fmla="*/ 0 w 97476"/>
                <a:gd name="connsiteY0" fmla="*/ 0 h 190034"/>
                <a:gd name="connsiteX1" fmla="*/ 97477 w 97476"/>
                <a:gd name="connsiteY1" fmla="*/ 0 h 190034"/>
                <a:gd name="connsiteX2" fmla="*/ 97477 w 97476"/>
                <a:gd name="connsiteY2" fmla="*/ 190034 h 190034"/>
                <a:gd name="connsiteX3" fmla="*/ 0 w 97476"/>
                <a:gd name="connsiteY3" fmla="*/ 19003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76" h="190034">
                  <a:moveTo>
                    <a:pt x="0" y="0"/>
                  </a:moveTo>
                  <a:lnTo>
                    <a:pt x="97477" y="0"/>
                  </a:lnTo>
                  <a:lnTo>
                    <a:pt x="97477" y="190034"/>
                  </a:lnTo>
                  <a:lnTo>
                    <a:pt x="0" y="19003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4" name="Полилиния: фигура 1003">
              <a:extLst>
                <a:ext uri="{FF2B5EF4-FFF2-40B4-BE49-F238E27FC236}">
                  <a16:creationId xmlns:a16="http://schemas.microsoft.com/office/drawing/2014/main" id="{1B71578F-1D97-4144-BFD4-E58F7841E258}"/>
                </a:ext>
              </a:extLst>
            </p:cNvPr>
            <p:cNvSpPr/>
            <p:nvPr/>
          </p:nvSpPr>
          <p:spPr>
            <a:xfrm>
              <a:off x="5802900" y="4323725"/>
              <a:ext cx="1714" cy="190034"/>
            </a:xfrm>
            <a:custGeom>
              <a:avLst/>
              <a:gdLst>
                <a:gd name="connsiteX0" fmla="*/ 0 w 1714"/>
                <a:gd name="connsiteY0" fmla="*/ 0 h 190034"/>
                <a:gd name="connsiteX1" fmla="*/ 1714 w 1714"/>
                <a:gd name="connsiteY1" fmla="*/ 0 h 190034"/>
                <a:gd name="connsiteX2" fmla="*/ 1714 w 1714"/>
                <a:gd name="connsiteY2" fmla="*/ 190034 h 190034"/>
                <a:gd name="connsiteX3" fmla="*/ 0 w 1714"/>
                <a:gd name="connsiteY3" fmla="*/ 19003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" h="190034">
                  <a:moveTo>
                    <a:pt x="0" y="0"/>
                  </a:moveTo>
                  <a:lnTo>
                    <a:pt x="1714" y="0"/>
                  </a:lnTo>
                  <a:lnTo>
                    <a:pt x="1714" y="190034"/>
                  </a:lnTo>
                  <a:lnTo>
                    <a:pt x="0" y="19003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5" name="Полилиния: фигура 1004">
              <a:extLst>
                <a:ext uri="{FF2B5EF4-FFF2-40B4-BE49-F238E27FC236}">
                  <a16:creationId xmlns:a16="http://schemas.microsoft.com/office/drawing/2014/main" id="{7ABD1EE4-4A30-44C1-B806-ED6D12DADF1D}"/>
                </a:ext>
              </a:extLst>
            </p:cNvPr>
            <p:cNvSpPr/>
            <p:nvPr/>
          </p:nvSpPr>
          <p:spPr>
            <a:xfrm>
              <a:off x="5962677" y="4518827"/>
              <a:ext cx="269401" cy="355923"/>
            </a:xfrm>
            <a:custGeom>
              <a:avLst/>
              <a:gdLst>
                <a:gd name="connsiteX0" fmla="*/ 269402 w 269401"/>
                <a:gd name="connsiteY0" fmla="*/ 134664 h 355923"/>
                <a:gd name="connsiteX1" fmla="*/ 269402 w 269401"/>
                <a:gd name="connsiteY1" fmla="*/ 355923 h 355923"/>
                <a:gd name="connsiteX2" fmla="*/ 0 w 269401"/>
                <a:gd name="connsiteY2" fmla="*/ 355923 h 355923"/>
                <a:gd name="connsiteX3" fmla="*/ 0 w 269401"/>
                <a:gd name="connsiteY3" fmla="*/ 134664 h 355923"/>
                <a:gd name="connsiteX4" fmla="*/ 5217 w 269401"/>
                <a:gd name="connsiteY4" fmla="*/ 97402 h 355923"/>
                <a:gd name="connsiteX5" fmla="*/ 5291 w 269401"/>
                <a:gd name="connsiteY5" fmla="*/ 97402 h 355923"/>
                <a:gd name="connsiteX6" fmla="*/ 39423 w 269401"/>
                <a:gd name="connsiteY6" fmla="*/ 39423 h 355923"/>
                <a:gd name="connsiteX7" fmla="*/ 47099 w 269401"/>
                <a:gd name="connsiteY7" fmla="*/ 32343 h 355923"/>
                <a:gd name="connsiteX8" fmla="*/ 134664 w 269401"/>
                <a:gd name="connsiteY8" fmla="*/ 0 h 355923"/>
                <a:gd name="connsiteX9" fmla="*/ 195773 w 269401"/>
                <a:gd name="connsiteY9" fmla="*/ 14607 h 355923"/>
                <a:gd name="connsiteX10" fmla="*/ 222303 w 269401"/>
                <a:gd name="connsiteY10" fmla="*/ 32343 h 355923"/>
                <a:gd name="connsiteX11" fmla="*/ 264110 w 269401"/>
                <a:gd name="connsiteY11" fmla="*/ 97402 h 355923"/>
                <a:gd name="connsiteX12" fmla="*/ 264185 w 269401"/>
                <a:gd name="connsiteY12" fmla="*/ 97402 h 355923"/>
                <a:gd name="connsiteX13" fmla="*/ 269402 w 269401"/>
                <a:gd name="connsiteY13" fmla="*/ 134664 h 3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9401" h="355923">
                  <a:moveTo>
                    <a:pt x="269402" y="134664"/>
                  </a:moveTo>
                  <a:lnTo>
                    <a:pt x="269402" y="355923"/>
                  </a:lnTo>
                  <a:lnTo>
                    <a:pt x="0" y="355923"/>
                  </a:lnTo>
                  <a:lnTo>
                    <a:pt x="0" y="134664"/>
                  </a:lnTo>
                  <a:cubicBezTo>
                    <a:pt x="0" y="121697"/>
                    <a:pt x="1788" y="109251"/>
                    <a:pt x="5217" y="97402"/>
                  </a:cubicBezTo>
                  <a:lnTo>
                    <a:pt x="5291" y="97402"/>
                  </a:lnTo>
                  <a:cubicBezTo>
                    <a:pt x="11626" y="75194"/>
                    <a:pt x="23550" y="55296"/>
                    <a:pt x="39423" y="39423"/>
                  </a:cubicBezTo>
                  <a:cubicBezTo>
                    <a:pt x="41882" y="36964"/>
                    <a:pt x="44416" y="34579"/>
                    <a:pt x="47099" y="32343"/>
                  </a:cubicBezTo>
                  <a:cubicBezTo>
                    <a:pt x="70648" y="12147"/>
                    <a:pt x="101203" y="0"/>
                    <a:pt x="134664" y="0"/>
                  </a:cubicBezTo>
                  <a:cubicBezTo>
                    <a:pt x="156648" y="0"/>
                    <a:pt x="177440" y="5217"/>
                    <a:pt x="195773" y="14607"/>
                  </a:cubicBezTo>
                  <a:cubicBezTo>
                    <a:pt x="205311" y="19451"/>
                    <a:pt x="214254" y="25412"/>
                    <a:pt x="222303" y="32343"/>
                  </a:cubicBezTo>
                  <a:cubicBezTo>
                    <a:pt x="242052" y="49260"/>
                    <a:pt x="256807" y="71766"/>
                    <a:pt x="264110" y="97402"/>
                  </a:cubicBezTo>
                  <a:lnTo>
                    <a:pt x="264185" y="97402"/>
                  </a:lnTo>
                  <a:cubicBezTo>
                    <a:pt x="267613" y="109251"/>
                    <a:pt x="269402" y="121697"/>
                    <a:pt x="269402" y="134664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6" name="Полилиния: фигура 1005">
              <a:extLst>
                <a:ext uri="{FF2B5EF4-FFF2-40B4-BE49-F238E27FC236}">
                  <a16:creationId xmlns:a16="http://schemas.microsoft.com/office/drawing/2014/main" id="{D5A86C3C-CF9F-4D41-86DC-A72B9547DCE9}"/>
                </a:ext>
              </a:extLst>
            </p:cNvPr>
            <p:cNvSpPr/>
            <p:nvPr/>
          </p:nvSpPr>
          <p:spPr>
            <a:xfrm>
              <a:off x="5802900" y="4148894"/>
              <a:ext cx="2012" cy="145916"/>
            </a:xfrm>
            <a:custGeom>
              <a:avLst/>
              <a:gdLst>
                <a:gd name="connsiteX0" fmla="*/ 0 w 2012"/>
                <a:gd name="connsiteY0" fmla="*/ 0 h 145916"/>
                <a:gd name="connsiteX1" fmla="*/ 2012 w 2012"/>
                <a:gd name="connsiteY1" fmla="*/ 0 h 145916"/>
                <a:gd name="connsiteX2" fmla="*/ 2012 w 2012"/>
                <a:gd name="connsiteY2" fmla="*/ 145916 h 145916"/>
                <a:gd name="connsiteX3" fmla="*/ 0 w 2012"/>
                <a:gd name="connsiteY3" fmla="*/ 145916 h 1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2" h="145916">
                  <a:moveTo>
                    <a:pt x="0" y="0"/>
                  </a:moveTo>
                  <a:lnTo>
                    <a:pt x="2012" y="0"/>
                  </a:lnTo>
                  <a:lnTo>
                    <a:pt x="2012" y="145916"/>
                  </a:lnTo>
                  <a:lnTo>
                    <a:pt x="0" y="14591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7" name="Полилиния: фигура 1006">
              <a:extLst>
                <a:ext uri="{FF2B5EF4-FFF2-40B4-BE49-F238E27FC236}">
                  <a16:creationId xmlns:a16="http://schemas.microsoft.com/office/drawing/2014/main" id="{BCBDFC26-69AD-403F-8026-5AE4B4889BC9}"/>
                </a:ext>
              </a:extLst>
            </p:cNvPr>
            <p:cNvSpPr/>
            <p:nvPr/>
          </p:nvSpPr>
          <p:spPr>
            <a:xfrm>
              <a:off x="5804614" y="4294885"/>
              <a:ext cx="97476" cy="28765"/>
            </a:xfrm>
            <a:custGeom>
              <a:avLst/>
              <a:gdLst>
                <a:gd name="connsiteX0" fmla="*/ 0 w 97476"/>
                <a:gd name="connsiteY0" fmla="*/ 0 h 28765"/>
                <a:gd name="connsiteX1" fmla="*/ 97477 w 97476"/>
                <a:gd name="connsiteY1" fmla="*/ 0 h 28765"/>
                <a:gd name="connsiteX2" fmla="*/ 97477 w 97476"/>
                <a:gd name="connsiteY2" fmla="*/ 28766 h 28765"/>
                <a:gd name="connsiteX3" fmla="*/ 0 w 97476"/>
                <a:gd name="connsiteY3" fmla="*/ 28766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76" h="28765">
                  <a:moveTo>
                    <a:pt x="0" y="0"/>
                  </a:moveTo>
                  <a:lnTo>
                    <a:pt x="97477" y="0"/>
                  </a:lnTo>
                  <a:lnTo>
                    <a:pt x="97477" y="28766"/>
                  </a:lnTo>
                  <a:lnTo>
                    <a:pt x="0" y="287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8" name="Полилиния: фигура 1007">
              <a:extLst>
                <a:ext uri="{FF2B5EF4-FFF2-40B4-BE49-F238E27FC236}">
                  <a16:creationId xmlns:a16="http://schemas.microsoft.com/office/drawing/2014/main" id="{9C86216A-1EC9-4116-8FBA-D4E00C4BC2C8}"/>
                </a:ext>
              </a:extLst>
            </p:cNvPr>
            <p:cNvSpPr/>
            <p:nvPr/>
          </p:nvSpPr>
          <p:spPr>
            <a:xfrm>
              <a:off x="5802900" y="4294885"/>
              <a:ext cx="1714" cy="28765"/>
            </a:xfrm>
            <a:custGeom>
              <a:avLst/>
              <a:gdLst>
                <a:gd name="connsiteX0" fmla="*/ 0 w 1714"/>
                <a:gd name="connsiteY0" fmla="*/ 0 h 28765"/>
                <a:gd name="connsiteX1" fmla="*/ 1714 w 1714"/>
                <a:gd name="connsiteY1" fmla="*/ 0 h 28765"/>
                <a:gd name="connsiteX2" fmla="*/ 1714 w 1714"/>
                <a:gd name="connsiteY2" fmla="*/ 28766 h 28765"/>
                <a:gd name="connsiteX3" fmla="*/ 0 w 1714"/>
                <a:gd name="connsiteY3" fmla="*/ 28766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" h="28765">
                  <a:moveTo>
                    <a:pt x="0" y="0"/>
                  </a:moveTo>
                  <a:lnTo>
                    <a:pt x="1714" y="0"/>
                  </a:lnTo>
                  <a:lnTo>
                    <a:pt x="1714" y="28766"/>
                  </a:lnTo>
                  <a:lnTo>
                    <a:pt x="0" y="287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9" name="Полилиния: фигура 1008">
              <a:extLst>
                <a:ext uri="{FF2B5EF4-FFF2-40B4-BE49-F238E27FC236}">
                  <a16:creationId xmlns:a16="http://schemas.microsoft.com/office/drawing/2014/main" id="{8FFB7433-9425-4073-B10B-8C6AE3716D64}"/>
                </a:ext>
              </a:extLst>
            </p:cNvPr>
            <p:cNvSpPr/>
            <p:nvPr/>
          </p:nvSpPr>
          <p:spPr>
            <a:xfrm>
              <a:off x="5670174" y="4513760"/>
              <a:ext cx="231916" cy="360990"/>
            </a:xfrm>
            <a:custGeom>
              <a:avLst/>
              <a:gdLst>
                <a:gd name="connsiteX0" fmla="*/ 231916 w 231916"/>
                <a:gd name="connsiteY0" fmla="*/ 0 h 360990"/>
                <a:gd name="connsiteX1" fmla="*/ 231916 w 231916"/>
                <a:gd name="connsiteY1" fmla="*/ 360991 h 360990"/>
                <a:gd name="connsiteX2" fmla="*/ 0 w 231916"/>
                <a:gd name="connsiteY2" fmla="*/ 360991 h 360990"/>
                <a:gd name="connsiteX3" fmla="*/ 132726 w 231916"/>
                <a:gd name="connsiteY3" fmla="*/ 0 h 36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916" h="360990">
                  <a:moveTo>
                    <a:pt x="231916" y="0"/>
                  </a:moveTo>
                  <a:lnTo>
                    <a:pt x="231916" y="360991"/>
                  </a:lnTo>
                  <a:lnTo>
                    <a:pt x="0" y="360991"/>
                  </a:lnTo>
                  <a:lnTo>
                    <a:pt x="132726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0" name="Полилиния: фигура 1009">
              <a:extLst>
                <a:ext uri="{FF2B5EF4-FFF2-40B4-BE49-F238E27FC236}">
                  <a16:creationId xmlns:a16="http://schemas.microsoft.com/office/drawing/2014/main" id="{3C0257D1-C3B0-4923-AC37-7664F85A87CD}"/>
                </a:ext>
              </a:extLst>
            </p:cNvPr>
            <p:cNvSpPr/>
            <p:nvPr/>
          </p:nvSpPr>
          <p:spPr>
            <a:xfrm>
              <a:off x="386179" y="3885454"/>
              <a:ext cx="183178" cy="628827"/>
            </a:xfrm>
            <a:custGeom>
              <a:avLst/>
              <a:gdLst>
                <a:gd name="connsiteX0" fmla="*/ 0 w 183178"/>
                <a:gd name="connsiteY0" fmla="*/ 0 h 628827"/>
                <a:gd name="connsiteX1" fmla="*/ 183178 w 183178"/>
                <a:gd name="connsiteY1" fmla="*/ 0 h 628827"/>
                <a:gd name="connsiteX2" fmla="*/ 183178 w 183178"/>
                <a:gd name="connsiteY2" fmla="*/ 628827 h 628827"/>
                <a:gd name="connsiteX3" fmla="*/ 0 w 183178"/>
                <a:gd name="connsiteY3" fmla="*/ 628827 h 6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178" h="628827">
                  <a:moveTo>
                    <a:pt x="0" y="0"/>
                  </a:moveTo>
                  <a:lnTo>
                    <a:pt x="183178" y="0"/>
                  </a:lnTo>
                  <a:lnTo>
                    <a:pt x="183178" y="628827"/>
                  </a:lnTo>
                  <a:lnTo>
                    <a:pt x="0" y="62882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1" name="Полилиния: фигура 1010">
              <a:extLst>
                <a:ext uri="{FF2B5EF4-FFF2-40B4-BE49-F238E27FC236}">
                  <a16:creationId xmlns:a16="http://schemas.microsoft.com/office/drawing/2014/main" id="{AFADF62E-0CAC-4605-B6E9-B1D062971C09}"/>
                </a:ext>
              </a:extLst>
            </p:cNvPr>
            <p:cNvSpPr/>
            <p:nvPr/>
          </p:nvSpPr>
          <p:spPr>
            <a:xfrm>
              <a:off x="378876" y="3863470"/>
              <a:ext cx="197784" cy="21984"/>
            </a:xfrm>
            <a:custGeom>
              <a:avLst/>
              <a:gdLst>
                <a:gd name="connsiteX0" fmla="*/ 0 w 197784"/>
                <a:gd name="connsiteY0" fmla="*/ 0 h 21984"/>
                <a:gd name="connsiteX1" fmla="*/ 197785 w 197784"/>
                <a:gd name="connsiteY1" fmla="*/ 0 h 21984"/>
                <a:gd name="connsiteX2" fmla="*/ 197785 w 197784"/>
                <a:gd name="connsiteY2" fmla="*/ 21984 h 21984"/>
                <a:gd name="connsiteX3" fmla="*/ 0 w 197784"/>
                <a:gd name="connsiteY3" fmla="*/ 21984 h 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4" h="21984">
                  <a:moveTo>
                    <a:pt x="0" y="0"/>
                  </a:moveTo>
                  <a:lnTo>
                    <a:pt x="197785" y="0"/>
                  </a:lnTo>
                  <a:lnTo>
                    <a:pt x="197785" y="21984"/>
                  </a:lnTo>
                  <a:lnTo>
                    <a:pt x="0" y="2198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2" name="Полилиния: фигура 1011">
              <a:extLst>
                <a:ext uri="{FF2B5EF4-FFF2-40B4-BE49-F238E27FC236}">
                  <a16:creationId xmlns:a16="http://schemas.microsoft.com/office/drawing/2014/main" id="{91F67AC0-3B9D-4D0D-B78B-FD7B4B9EBB1C}"/>
                </a:ext>
              </a:extLst>
            </p:cNvPr>
            <p:cNvSpPr/>
            <p:nvPr/>
          </p:nvSpPr>
          <p:spPr>
            <a:xfrm>
              <a:off x="386179" y="3799529"/>
              <a:ext cx="183178" cy="63940"/>
            </a:xfrm>
            <a:custGeom>
              <a:avLst/>
              <a:gdLst>
                <a:gd name="connsiteX0" fmla="*/ 183178 w 183178"/>
                <a:gd name="connsiteY0" fmla="*/ 63941 h 63940"/>
                <a:gd name="connsiteX1" fmla="*/ 0 w 183178"/>
                <a:gd name="connsiteY1" fmla="*/ 63941 h 63940"/>
                <a:gd name="connsiteX2" fmla="*/ 31747 w 183178"/>
                <a:gd name="connsiteY2" fmla="*/ 0 h 63940"/>
                <a:gd name="connsiteX3" fmla="*/ 151431 w 183178"/>
                <a:gd name="connsiteY3" fmla="*/ 0 h 6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178" h="63940">
                  <a:moveTo>
                    <a:pt x="183178" y="63941"/>
                  </a:moveTo>
                  <a:lnTo>
                    <a:pt x="0" y="63941"/>
                  </a:lnTo>
                  <a:lnTo>
                    <a:pt x="31747" y="0"/>
                  </a:lnTo>
                  <a:lnTo>
                    <a:pt x="151431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3" name="Полилиния: фигура 1012">
              <a:extLst>
                <a:ext uri="{FF2B5EF4-FFF2-40B4-BE49-F238E27FC236}">
                  <a16:creationId xmlns:a16="http://schemas.microsoft.com/office/drawing/2014/main" id="{E1A700B4-9B35-4639-ADBB-FBC94A68D112}"/>
                </a:ext>
              </a:extLst>
            </p:cNvPr>
            <p:cNvSpPr/>
            <p:nvPr/>
          </p:nvSpPr>
          <p:spPr>
            <a:xfrm>
              <a:off x="417926" y="3209156"/>
              <a:ext cx="119684" cy="590373"/>
            </a:xfrm>
            <a:custGeom>
              <a:avLst/>
              <a:gdLst>
                <a:gd name="connsiteX0" fmla="*/ 119684 w 119684"/>
                <a:gd name="connsiteY0" fmla="*/ 590373 h 590373"/>
                <a:gd name="connsiteX1" fmla="*/ 0 w 119684"/>
                <a:gd name="connsiteY1" fmla="*/ 590373 h 590373"/>
                <a:gd name="connsiteX2" fmla="*/ 59842 w 119684"/>
                <a:gd name="connsiteY2" fmla="*/ 0 h 59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84" h="590373">
                  <a:moveTo>
                    <a:pt x="119684" y="590373"/>
                  </a:moveTo>
                  <a:lnTo>
                    <a:pt x="0" y="590373"/>
                  </a:lnTo>
                  <a:lnTo>
                    <a:pt x="59842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4" name="Полилиния: фигура 1013">
              <a:extLst>
                <a:ext uri="{FF2B5EF4-FFF2-40B4-BE49-F238E27FC236}">
                  <a16:creationId xmlns:a16="http://schemas.microsoft.com/office/drawing/2014/main" id="{CC50D93E-026E-423A-9333-D887C0DA16E3}"/>
                </a:ext>
              </a:extLst>
            </p:cNvPr>
            <p:cNvSpPr/>
            <p:nvPr/>
          </p:nvSpPr>
          <p:spPr>
            <a:xfrm>
              <a:off x="357786" y="4514281"/>
              <a:ext cx="239964" cy="360468"/>
            </a:xfrm>
            <a:custGeom>
              <a:avLst/>
              <a:gdLst>
                <a:gd name="connsiteX0" fmla="*/ 239965 w 239964"/>
                <a:gd name="connsiteY0" fmla="*/ 360469 h 360468"/>
                <a:gd name="connsiteX1" fmla="*/ 0 w 239964"/>
                <a:gd name="connsiteY1" fmla="*/ 360469 h 360468"/>
                <a:gd name="connsiteX2" fmla="*/ 28393 w 239964"/>
                <a:gd name="connsiteY2" fmla="*/ 0 h 360468"/>
                <a:gd name="connsiteX3" fmla="*/ 211571 w 239964"/>
                <a:gd name="connsiteY3" fmla="*/ 0 h 36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964" h="360468">
                  <a:moveTo>
                    <a:pt x="239965" y="360469"/>
                  </a:moveTo>
                  <a:lnTo>
                    <a:pt x="0" y="360469"/>
                  </a:lnTo>
                  <a:lnTo>
                    <a:pt x="28393" y="0"/>
                  </a:lnTo>
                  <a:lnTo>
                    <a:pt x="211571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5" name="Полилиния: фигура 1014">
              <a:extLst>
                <a:ext uri="{FF2B5EF4-FFF2-40B4-BE49-F238E27FC236}">
                  <a16:creationId xmlns:a16="http://schemas.microsoft.com/office/drawing/2014/main" id="{762B4897-14B2-4E39-B4E1-04A5097ED99B}"/>
                </a:ext>
              </a:extLst>
            </p:cNvPr>
            <p:cNvSpPr/>
            <p:nvPr/>
          </p:nvSpPr>
          <p:spPr>
            <a:xfrm>
              <a:off x="569357" y="3885454"/>
              <a:ext cx="165068" cy="628827"/>
            </a:xfrm>
            <a:custGeom>
              <a:avLst/>
              <a:gdLst>
                <a:gd name="connsiteX0" fmla="*/ 0 w 165068"/>
                <a:gd name="connsiteY0" fmla="*/ 0 h 628827"/>
                <a:gd name="connsiteX1" fmla="*/ 165069 w 165068"/>
                <a:gd name="connsiteY1" fmla="*/ 0 h 628827"/>
                <a:gd name="connsiteX2" fmla="*/ 165069 w 165068"/>
                <a:gd name="connsiteY2" fmla="*/ 628827 h 628827"/>
                <a:gd name="connsiteX3" fmla="*/ 0 w 165068"/>
                <a:gd name="connsiteY3" fmla="*/ 628827 h 6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68" h="628827">
                  <a:moveTo>
                    <a:pt x="0" y="0"/>
                  </a:moveTo>
                  <a:lnTo>
                    <a:pt x="165069" y="0"/>
                  </a:lnTo>
                  <a:lnTo>
                    <a:pt x="165069" y="628827"/>
                  </a:lnTo>
                  <a:lnTo>
                    <a:pt x="0" y="62882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6" name="Полилиния: фигура 1015">
              <a:extLst>
                <a:ext uri="{FF2B5EF4-FFF2-40B4-BE49-F238E27FC236}">
                  <a16:creationId xmlns:a16="http://schemas.microsoft.com/office/drawing/2014/main" id="{AE0D1D0B-8BB0-4DB0-93D6-C0F4047BDB18}"/>
                </a:ext>
              </a:extLst>
            </p:cNvPr>
            <p:cNvSpPr/>
            <p:nvPr/>
          </p:nvSpPr>
          <p:spPr>
            <a:xfrm>
              <a:off x="576660" y="3863470"/>
              <a:ext cx="165143" cy="21984"/>
            </a:xfrm>
            <a:custGeom>
              <a:avLst/>
              <a:gdLst>
                <a:gd name="connsiteX0" fmla="*/ 0 w 165143"/>
                <a:gd name="connsiteY0" fmla="*/ 0 h 21984"/>
                <a:gd name="connsiteX1" fmla="*/ 165143 w 165143"/>
                <a:gd name="connsiteY1" fmla="*/ 0 h 21984"/>
                <a:gd name="connsiteX2" fmla="*/ 165143 w 165143"/>
                <a:gd name="connsiteY2" fmla="*/ 21984 h 21984"/>
                <a:gd name="connsiteX3" fmla="*/ 0 w 165143"/>
                <a:gd name="connsiteY3" fmla="*/ 21984 h 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" h="21984">
                  <a:moveTo>
                    <a:pt x="0" y="0"/>
                  </a:moveTo>
                  <a:lnTo>
                    <a:pt x="165143" y="0"/>
                  </a:lnTo>
                  <a:lnTo>
                    <a:pt x="165143" y="21984"/>
                  </a:lnTo>
                  <a:lnTo>
                    <a:pt x="0" y="2198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7" name="Полилиния: фигура 1016">
              <a:extLst>
                <a:ext uri="{FF2B5EF4-FFF2-40B4-BE49-F238E27FC236}">
                  <a16:creationId xmlns:a16="http://schemas.microsoft.com/office/drawing/2014/main" id="{B23050A7-A591-4512-BF07-51358A953181}"/>
                </a:ext>
              </a:extLst>
            </p:cNvPr>
            <p:cNvSpPr/>
            <p:nvPr/>
          </p:nvSpPr>
          <p:spPr>
            <a:xfrm>
              <a:off x="537610" y="3799529"/>
              <a:ext cx="196890" cy="63940"/>
            </a:xfrm>
            <a:custGeom>
              <a:avLst/>
              <a:gdLst>
                <a:gd name="connsiteX0" fmla="*/ 196890 w 196890"/>
                <a:gd name="connsiteY0" fmla="*/ 63941 h 63940"/>
                <a:gd name="connsiteX1" fmla="*/ 31747 w 196890"/>
                <a:gd name="connsiteY1" fmla="*/ 63941 h 63940"/>
                <a:gd name="connsiteX2" fmla="*/ 0 w 196890"/>
                <a:gd name="connsiteY2" fmla="*/ 0 h 63940"/>
                <a:gd name="connsiteX3" fmla="*/ 101575 w 196890"/>
                <a:gd name="connsiteY3" fmla="*/ 0 h 6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890" h="63940">
                  <a:moveTo>
                    <a:pt x="196890" y="63941"/>
                  </a:moveTo>
                  <a:lnTo>
                    <a:pt x="31747" y="63941"/>
                  </a:lnTo>
                  <a:lnTo>
                    <a:pt x="0" y="0"/>
                  </a:lnTo>
                  <a:lnTo>
                    <a:pt x="101575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8" name="Полилиния: фигура 1017">
              <a:extLst>
                <a:ext uri="{FF2B5EF4-FFF2-40B4-BE49-F238E27FC236}">
                  <a16:creationId xmlns:a16="http://schemas.microsoft.com/office/drawing/2014/main" id="{2290094F-09A2-4DD7-9D6A-4EDC972E69A0}"/>
                </a:ext>
              </a:extLst>
            </p:cNvPr>
            <p:cNvSpPr/>
            <p:nvPr/>
          </p:nvSpPr>
          <p:spPr>
            <a:xfrm>
              <a:off x="477768" y="3209156"/>
              <a:ext cx="161417" cy="590373"/>
            </a:xfrm>
            <a:custGeom>
              <a:avLst/>
              <a:gdLst>
                <a:gd name="connsiteX0" fmla="*/ 161417 w 161417"/>
                <a:gd name="connsiteY0" fmla="*/ 590373 h 590373"/>
                <a:gd name="connsiteX1" fmla="*/ 59842 w 161417"/>
                <a:gd name="connsiteY1" fmla="*/ 590373 h 590373"/>
                <a:gd name="connsiteX2" fmla="*/ 0 w 161417"/>
                <a:gd name="connsiteY2" fmla="*/ 0 h 59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417" h="590373">
                  <a:moveTo>
                    <a:pt x="161417" y="590373"/>
                  </a:moveTo>
                  <a:lnTo>
                    <a:pt x="59842" y="59037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9" name="Полилиния: фигура 1018">
              <a:extLst>
                <a:ext uri="{FF2B5EF4-FFF2-40B4-BE49-F238E27FC236}">
                  <a16:creationId xmlns:a16="http://schemas.microsoft.com/office/drawing/2014/main" id="{086BB58A-2D20-4687-84AC-561EC8D88FCA}"/>
                </a:ext>
              </a:extLst>
            </p:cNvPr>
            <p:cNvSpPr/>
            <p:nvPr/>
          </p:nvSpPr>
          <p:spPr>
            <a:xfrm>
              <a:off x="569357" y="4514281"/>
              <a:ext cx="242125" cy="360468"/>
            </a:xfrm>
            <a:custGeom>
              <a:avLst/>
              <a:gdLst>
                <a:gd name="connsiteX0" fmla="*/ 242126 w 242125"/>
                <a:gd name="connsiteY0" fmla="*/ 360469 h 360468"/>
                <a:gd name="connsiteX1" fmla="*/ 28393 w 242125"/>
                <a:gd name="connsiteY1" fmla="*/ 360469 h 360468"/>
                <a:gd name="connsiteX2" fmla="*/ 0 w 242125"/>
                <a:gd name="connsiteY2" fmla="*/ 0 h 360468"/>
                <a:gd name="connsiteX3" fmla="*/ 165143 w 242125"/>
                <a:gd name="connsiteY3" fmla="*/ 0 h 36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125" h="360468">
                  <a:moveTo>
                    <a:pt x="242126" y="360469"/>
                  </a:moveTo>
                  <a:lnTo>
                    <a:pt x="28393" y="360469"/>
                  </a:lnTo>
                  <a:lnTo>
                    <a:pt x="0" y="0"/>
                  </a:lnTo>
                  <a:lnTo>
                    <a:pt x="165143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0" name="Полилиния: фигура 1019">
              <a:extLst>
                <a:ext uri="{FF2B5EF4-FFF2-40B4-BE49-F238E27FC236}">
                  <a16:creationId xmlns:a16="http://schemas.microsoft.com/office/drawing/2014/main" id="{2E3D5ED0-C898-47BC-AA7A-6C8B7E037E65}"/>
                </a:ext>
              </a:extLst>
            </p:cNvPr>
            <p:cNvSpPr/>
            <p:nvPr/>
          </p:nvSpPr>
          <p:spPr>
            <a:xfrm>
              <a:off x="734500" y="3885454"/>
              <a:ext cx="90173" cy="628827"/>
            </a:xfrm>
            <a:custGeom>
              <a:avLst/>
              <a:gdLst>
                <a:gd name="connsiteX0" fmla="*/ 0 w 90173"/>
                <a:gd name="connsiteY0" fmla="*/ 0 h 628827"/>
                <a:gd name="connsiteX1" fmla="*/ 90173 w 90173"/>
                <a:gd name="connsiteY1" fmla="*/ 0 h 628827"/>
                <a:gd name="connsiteX2" fmla="*/ 90173 w 90173"/>
                <a:gd name="connsiteY2" fmla="*/ 628827 h 628827"/>
                <a:gd name="connsiteX3" fmla="*/ 0 w 90173"/>
                <a:gd name="connsiteY3" fmla="*/ 628827 h 6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73" h="628827">
                  <a:moveTo>
                    <a:pt x="0" y="0"/>
                  </a:moveTo>
                  <a:lnTo>
                    <a:pt x="90173" y="0"/>
                  </a:lnTo>
                  <a:lnTo>
                    <a:pt x="90173" y="628827"/>
                  </a:lnTo>
                  <a:lnTo>
                    <a:pt x="0" y="62882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1" name="Полилиния: фигура 1020">
              <a:extLst>
                <a:ext uri="{FF2B5EF4-FFF2-40B4-BE49-F238E27FC236}">
                  <a16:creationId xmlns:a16="http://schemas.microsoft.com/office/drawing/2014/main" id="{5487BC7A-82A3-4CFE-82F4-1F1F4DDFAA34}"/>
                </a:ext>
              </a:extLst>
            </p:cNvPr>
            <p:cNvSpPr/>
            <p:nvPr/>
          </p:nvSpPr>
          <p:spPr>
            <a:xfrm>
              <a:off x="741804" y="3863470"/>
              <a:ext cx="89427" cy="21984"/>
            </a:xfrm>
            <a:custGeom>
              <a:avLst/>
              <a:gdLst>
                <a:gd name="connsiteX0" fmla="*/ 0 w 89427"/>
                <a:gd name="connsiteY0" fmla="*/ 0 h 21984"/>
                <a:gd name="connsiteX1" fmla="*/ 89428 w 89427"/>
                <a:gd name="connsiteY1" fmla="*/ 0 h 21984"/>
                <a:gd name="connsiteX2" fmla="*/ 89428 w 89427"/>
                <a:gd name="connsiteY2" fmla="*/ 21984 h 21984"/>
                <a:gd name="connsiteX3" fmla="*/ 0 w 89427"/>
                <a:gd name="connsiteY3" fmla="*/ 21984 h 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27" h="21984">
                  <a:moveTo>
                    <a:pt x="0" y="0"/>
                  </a:moveTo>
                  <a:lnTo>
                    <a:pt x="89428" y="0"/>
                  </a:lnTo>
                  <a:lnTo>
                    <a:pt x="89428" y="21984"/>
                  </a:lnTo>
                  <a:lnTo>
                    <a:pt x="0" y="2198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2" name="Полилиния: фигура 1021">
              <a:extLst>
                <a:ext uri="{FF2B5EF4-FFF2-40B4-BE49-F238E27FC236}">
                  <a16:creationId xmlns:a16="http://schemas.microsoft.com/office/drawing/2014/main" id="{FA81D30E-5925-445C-A268-190AA246E5C1}"/>
                </a:ext>
              </a:extLst>
            </p:cNvPr>
            <p:cNvSpPr/>
            <p:nvPr/>
          </p:nvSpPr>
          <p:spPr>
            <a:xfrm>
              <a:off x="639185" y="3799529"/>
              <a:ext cx="185488" cy="63940"/>
            </a:xfrm>
            <a:custGeom>
              <a:avLst/>
              <a:gdLst>
                <a:gd name="connsiteX0" fmla="*/ 185488 w 185488"/>
                <a:gd name="connsiteY0" fmla="*/ 63941 h 63940"/>
                <a:gd name="connsiteX1" fmla="*/ 95464 w 185488"/>
                <a:gd name="connsiteY1" fmla="*/ 63941 h 63940"/>
                <a:gd name="connsiteX2" fmla="*/ 0 w 185488"/>
                <a:gd name="connsiteY2" fmla="*/ 0 h 63940"/>
                <a:gd name="connsiteX3" fmla="*/ 55445 w 185488"/>
                <a:gd name="connsiteY3" fmla="*/ 0 h 6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488" h="63940">
                  <a:moveTo>
                    <a:pt x="185488" y="63941"/>
                  </a:moveTo>
                  <a:lnTo>
                    <a:pt x="95464" y="63941"/>
                  </a:lnTo>
                  <a:lnTo>
                    <a:pt x="0" y="0"/>
                  </a:lnTo>
                  <a:lnTo>
                    <a:pt x="55445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3" name="Полилиния: фигура 1022">
              <a:extLst>
                <a:ext uri="{FF2B5EF4-FFF2-40B4-BE49-F238E27FC236}">
                  <a16:creationId xmlns:a16="http://schemas.microsoft.com/office/drawing/2014/main" id="{D07965B5-9103-4DA1-871D-85CA2ABAD061}"/>
                </a:ext>
              </a:extLst>
            </p:cNvPr>
            <p:cNvSpPr/>
            <p:nvPr/>
          </p:nvSpPr>
          <p:spPr>
            <a:xfrm>
              <a:off x="477768" y="3209156"/>
              <a:ext cx="216862" cy="590373"/>
            </a:xfrm>
            <a:custGeom>
              <a:avLst/>
              <a:gdLst>
                <a:gd name="connsiteX0" fmla="*/ 216863 w 216862"/>
                <a:gd name="connsiteY0" fmla="*/ 590373 h 590373"/>
                <a:gd name="connsiteX1" fmla="*/ 161417 w 216862"/>
                <a:gd name="connsiteY1" fmla="*/ 590373 h 590373"/>
                <a:gd name="connsiteX2" fmla="*/ 0 w 216862"/>
                <a:gd name="connsiteY2" fmla="*/ 0 h 59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862" h="590373">
                  <a:moveTo>
                    <a:pt x="216863" y="590373"/>
                  </a:moveTo>
                  <a:lnTo>
                    <a:pt x="161417" y="59037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4" name="Полилиния: фигура 1023">
              <a:extLst>
                <a:ext uri="{FF2B5EF4-FFF2-40B4-BE49-F238E27FC236}">
                  <a16:creationId xmlns:a16="http://schemas.microsoft.com/office/drawing/2014/main" id="{C89F25BC-D5B9-4F1E-A9CB-50292F6D5188}"/>
                </a:ext>
              </a:extLst>
            </p:cNvPr>
            <p:cNvSpPr/>
            <p:nvPr/>
          </p:nvSpPr>
          <p:spPr>
            <a:xfrm>
              <a:off x="734500" y="4514281"/>
              <a:ext cx="215819" cy="360468"/>
            </a:xfrm>
            <a:custGeom>
              <a:avLst/>
              <a:gdLst>
                <a:gd name="connsiteX0" fmla="*/ 215819 w 215819"/>
                <a:gd name="connsiteY0" fmla="*/ 360469 h 360468"/>
                <a:gd name="connsiteX1" fmla="*/ 76908 w 215819"/>
                <a:gd name="connsiteY1" fmla="*/ 360469 h 360468"/>
                <a:gd name="connsiteX2" fmla="*/ 0 w 215819"/>
                <a:gd name="connsiteY2" fmla="*/ 0 h 360468"/>
                <a:gd name="connsiteX3" fmla="*/ 90173 w 215819"/>
                <a:gd name="connsiteY3" fmla="*/ 0 h 36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819" h="360468">
                  <a:moveTo>
                    <a:pt x="215819" y="360469"/>
                  </a:moveTo>
                  <a:lnTo>
                    <a:pt x="76908" y="360469"/>
                  </a:lnTo>
                  <a:lnTo>
                    <a:pt x="0" y="0"/>
                  </a:lnTo>
                  <a:lnTo>
                    <a:pt x="90173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5" name="Полилиния: фигура 1024">
              <a:extLst>
                <a:ext uri="{FF2B5EF4-FFF2-40B4-BE49-F238E27FC236}">
                  <a16:creationId xmlns:a16="http://schemas.microsoft.com/office/drawing/2014/main" id="{0750D8DD-673D-48AB-A686-4A472C1A9832}"/>
                </a:ext>
              </a:extLst>
            </p:cNvPr>
            <p:cNvSpPr/>
            <p:nvPr/>
          </p:nvSpPr>
          <p:spPr>
            <a:xfrm>
              <a:off x="451536" y="3981887"/>
              <a:ext cx="52538" cy="60065"/>
            </a:xfrm>
            <a:custGeom>
              <a:avLst/>
              <a:gdLst>
                <a:gd name="connsiteX0" fmla="*/ 0 w 52538"/>
                <a:gd name="connsiteY0" fmla="*/ 0 h 60065"/>
                <a:gd name="connsiteX1" fmla="*/ 52539 w 52538"/>
                <a:gd name="connsiteY1" fmla="*/ 0 h 60065"/>
                <a:gd name="connsiteX2" fmla="*/ 52539 w 52538"/>
                <a:gd name="connsiteY2" fmla="*/ 60066 h 60065"/>
                <a:gd name="connsiteX3" fmla="*/ 0 w 52538"/>
                <a:gd name="connsiteY3" fmla="*/ 60066 h 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8" h="60065">
                  <a:moveTo>
                    <a:pt x="0" y="0"/>
                  </a:moveTo>
                  <a:lnTo>
                    <a:pt x="52539" y="0"/>
                  </a:lnTo>
                  <a:lnTo>
                    <a:pt x="52539" y="60066"/>
                  </a:lnTo>
                  <a:lnTo>
                    <a:pt x="0" y="600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6" name="Полилиния: фигура 1025">
              <a:extLst>
                <a:ext uri="{FF2B5EF4-FFF2-40B4-BE49-F238E27FC236}">
                  <a16:creationId xmlns:a16="http://schemas.microsoft.com/office/drawing/2014/main" id="{A98B3F4F-524F-4620-871D-5684232ED0D0}"/>
                </a:ext>
              </a:extLst>
            </p:cNvPr>
            <p:cNvSpPr/>
            <p:nvPr/>
          </p:nvSpPr>
          <p:spPr>
            <a:xfrm>
              <a:off x="284157" y="4345188"/>
              <a:ext cx="52538" cy="60065"/>
            </a:xfrm>
            <a:custGeom>
              <a:avLst/>
              <a:gdLst>
                <a:gd name="connsiteX0" fmla="*/ 0 w 52538"/>
                <a:gd name="connsiteY0" fmla="*/ 0 h 60065"/>
                <a:gd name="connsiteX1" fmla="*/ 52539 w 52538"/>
                <a:gd name="connsiteY1" fmla="*/ 0 h 60065"/>
                <a:gd name="connsiteX2" fmla="*/ 52539 w 52538"/>
                <a:gd name="connsiteY2" fmla="*/ 60066 h 60065"/>
                <a:gd name="connsiteX3" fmla="*/ 0 w 52538"/>
                <a:gd name="connsiteY3" fmla="*/ 60066 h 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8" h="60065">
                  <a:moveTo>
                    <a:pt x="0" y="0"/>
                  </a:moveTo>
                  <a:lnTo>
                    <a:pt x="52539" y="0"/>
                  </a:lnTo>
                  <a:lnTo>
                    <a:pt x="52539" y="60066"/>
                  </a:lnTo>
                  <a:lnTo>
                    <a:pt x="0" y="600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7" name="Полилиния: фигура 1026">
              <a:extLst>
                <a:ext uri="{FF2B5EF4-FFF2-40B4-BE49-F238E27FC236}">
                  <a16:creationId xmlns:a16="http://schemas.microsoft.com/office/drawing/2014/main" id="{185B7C06-311B-45C9-BC96-64196D37BAA4}"/>
                </a:ext>
              </a:extLst>
            </p:cNvPr>
            <p:cNvSpPr/>
            <p:nvPr/>
          </p:nvSpPr>
          <p:spPr>
            <a:xfrm>
              <a:off x="463758" y="4224311"/>
              <a:ext cx="28095" cy="32119"/>
            </a:xfrm>
            <a:custGeom>
              <a:avLst/>
              <a:gdLst>
                <a:gd name="connsiteX0" fmla="*/ 0 w 28095"/>
                <a:gd name="connsiteY0" fmla="*/ 0 h 32119"/>
                <a:gd name="connsiteX1" fmla="*/ 28095 w 28095"/>
                <a:gd name="connsiteY1" fmla="*/ 0 h 32119"/>
                <a:gd name="connsiteX2" fmla="*/ 28095 w 28095"/>
                <a:gd name="connsiteY2" fmla="*/ 32120 h 32119"/>
                <a:gd name="connsiteX3" fmla="*/ 0 w 28095"/>
                <a:gd name="connsiteY3" fmla="*/ 32120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5" h="32119">
                  <a:moveTo>
                    <a:pt x="0" y="0"/>
                  </a:moveTo>
                  <a:lnTo>
                    <a:pt x="28095" y="0"/>
                  </a:lnTo>
                  <a:lnTo>
                    <a:pt x="28095" y="32120"/>
                  </a:lnTo>
                  <a:lnTo>
                    <a:pt x="0" y="3212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8" name="Полилиния: фигура 1027">
              <a:extLst>
                <a:ext uri="{FF2B5EF4-FFF2-40B4-BE49-F238E27FC236}">
                  <a16:creationId xmlns:a16="http://schemas.microsoft.com/office/drawing/2014/main" id="{43D2E6A9-D2FC-4E99-B3CF-C97C6C88DD56}"/>
                </a:ext>
              </a:extLst>
            </p:cNvPr>
            <p:cNvSpPr/>
            <p:nvPr/>
          </p:nvSpPr>
          <p:spPr>
            <a:xfrm>
              <a:off x="289597" y="4563169"/>
              <a:ext cx="28095" cy="32119"/>
            </a:xfrm>
            <a:custGeom>
              <a:avLst/>
              <a:gdLst>
                <a:gd name="connsiteX0" fmla="*/ 0 w 28095"/>
                <a:gd name="connsiteY0" fmla="*/ 0 h 32119"/>
                <a:gd name="connsiteX1" fmla="*/ 28095 w 28095"/>
                <a:gd name="connsiteY1" fmla="*/ 0 h 32119"/>
                <a:gd name="connsiteX2" fmla="*/ 28095 w 28095"/>
                <a:gd name="connsiteY2" fmla="*/ 32120 h 32119"/>
                <a:gd name="connsiteX3" fmla="*/ 0 w 28095"/>
                <a:gd name="connsiteY3" fmla="*/ 32120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5" h="32119">
                  <a:moveTo>
                    <a:pt x="0" y="0"/>
                  </a:moveTo>
                  <a:lnTo>
                    <a:pt x="28095" y="0"/>
                  </a:lnTo>
                  <a:lnTo>
                    <a:pt x="28095" y="32120"/>
                  </a:lnTo>
                  <a:lnTo>
                    <a:pt x="0" y="3212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9" name="Полилиния: фигура 1028">
              <a:extLst>
                <a:ext uri="{FF2B5EF4-FFF2-40B4-BE49-F238E27FC236}">
                  <a16:creationId xmlns:a16="http://schemas.microsoft.com/office/drawing/2014/main" id="{28EDFBD0-AE25-477F-8E97-DD213E4525AC}"/>
                </a:ext>
              </a:extLst>
            </p:cNvPr>
            <p:cNvSpPr/>
            <p:nvPr/>
          </p:nvSpPr>
          <p:spPr>
            <a:xfrm>
              <a:off x="631137" y="4041953"/>
              <a:ext cx="28095" cy="32119"/>
            </a:xfrm>
            <a:custGeom>
              <a:avLst/>
              <a:gdLst>
                <a:gd name="connsiteX0" fmla="*/ 0 w 28095"/>
                <a:gd name="connsiteY0" fmla="*/ 0 h 32119"/>
                <a:gd name="connsiteX1" fmla="*/ 28095 w 28095"/>
                <a:gd name="connsiteY1" fmla="*/ 0 h 32119"/>
                <a:gd name="connsiteX2" fmla="*/ 28095 w 28095"/>
                <a:gd name="connsiteY2" fmla="*/ 32119 h 32119"/>
                <a:gd name="connsiteX3" fmla="*/ 0 w 28095"/>
                <a:gd name="connsiteY3" fmla="*/ 32119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5" h="32119">
                  <a:moveTo>
                    <a:pt x="0" y="0"/>
                  </a:moveTo>
                  <a:lnTo>
                    <a:pt x="28095" y="0"/>
                  </a:lnTo>
                  <a:lnTo>
                    <a:pt x="28095" y="32119"/>
                  </a:lnTo>
                  <a:lnTo>
                    <a:pt x="0" y="3211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0" name="Полилиния: фигура 1029">
              <a:extLst>
                <a:ext uri="{FF2B5EF4-FFF2-40B4-BE49-F238E27FC236}">
                  <a16:creationId xmlns:a16="http://schemas.microsoft.com/office/drawing/2014/main" id="{D58272DF-DF13-4131-9AB4-E0683F77A2DB}"/>
                </a:ext>
              </a:extLst>
            </p:cNvPr>
            <p:cNvSpPr/>
            <p:nvPr/>
          </p:nvSpPr>
          <p:spPr>
            <a:xfrm rot="10800000">
              <a:off x="221108" y="3885417"/>
              <a:ext cx="165068" cy="628827"/>
            </a:xfrm>
            <a:custGeom>
              <a:avLst/>
              <a:gdLst>
                <a:gd name="connsiteX0" fmla="*/ 0 w 165068"/>
                <a:gd name="connsiteY0" fmla="*/ 0 h 628827"/>
                <a:gd name="connsiteX1" fmla="*/ 165069 w 165068"/>
                <a:gd name="connsiteY1" fmla="*/ 0 h 628827"/>
                <a:gd name="connsiteX2" fmla="*/ 165069 w 165068"/>
                <a:gd name="connsiteY2" fmla="*/ 628827 h 628827"/>
                <a:gd name="connsiteX3" fmla="*/ 0 w 165068"/>
                <a:gd name="connsiteY3" fmla="*/ 628827 h 6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68" h="628827">
                  <a:moveTo>
                    <a:pt x="0" y="0"/>
                  </a:moveTo>
                  <a:lnTo>
                    <a:pt x="165069" y="0"/>
                  </a:lnTo>
                  <a:lnTo>
                    <a:pt x="165069" y="628827"/>
                  </a:lnTo>
                  <a:lnTo>
                    <a:pt x="0" y="62882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1" name="Полилиния: фигура 1030">
              <a:extLst>
                <a:ext uri="{FF2B5EF4-FFF2-40B4-BE49-F238E27FC236}">
                  <a16:creationId xmlns:a16="http://schemas.microsoft.com/office/drawing/2014/main" id="{B7341E42-2962-4B30-83CF-E2F535CA8BB6}"/>
                </a:ext>
              </a:extLst>
            </p:cNvPr>
            <p:cNvSpPr/>
            <p:nvPr/>
          </p:nvSpPr>
          <p:spPr>
            <a:xfrm rot="10800000">
              <a:off x="213801" y="3863447"/>
              <a:ext cx="165143" cy="21984"/>
            </a:xfrm>
            <a:custGeom>
              <a:avLst/>
              <a:gdLst>
                <a:gd name="connsiteX0" fmla="*/ 0 w 165143"/>
                <a:gd name="connsiteY0" fmla="*/ 0 h 21984"/>
                <a:gd name="connsiteX1" fmla="*/ 165143 w 165143"/>
                <a:gd name="connsiteY1" fmla="*/ 0 h 21984"/>
                <a:gd name="connsiteX2" fmla="*/ 165143 w 165143"/>
                <a:gd name="connsiteY2" fmla="*/ 21984 h 21984"/>
                <a:gd name="connsiteX3" fmla="*/ 0 w 165143"/>
                <a:gd name="connsiteY3" fmla="*/ 21984 h 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" h="21984">
                  <a:moveTo>
                    <a:pt x="0" y="0"/>
                  </a:moveTo>
                  <a:lnTo>
                    <a:pt x="165143" y="0"/>
                  </a:lnTo>
                  <a:lnTo>
                    <a:pt x="165143" y="21984"/>
                  </a:lnTo>
                  <a:lnTo>
                    <a:pt x="0" y="2198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2" name="Полилиния: фигура 1031">
              <a:extLst>
                <a:ext uri="{FF2B5EF4-FFF2-40B4-BE49-F238E27FC236}">
                  <a16:creationId xmlns:a16="http://schemas.microsoft.com/office/drawing/2014/main" id="{29AA68F8-ECBE-411D-BDBE-C3C3C71B6220}"/>
                </a:ext>
              </a:extLst>
            </p:cNvPr>
            <p:cNvSpPr/>
            <p:nvPr/>
          </p:nvSpPr>
          <p:spPr>
            <a:xfrm>
              <a:off x="221110" y="3799529"/>
              <a:ext cx="196890" cy="63940"/>
            </a:xfrm>
            <a:custGeom>
              <a:avLst/>
              <a:gdLst>
                <a:gd name="connsiteX0" fmla="*/ 0 w 196890"/>
                <a:gd name="connsiteY0" fmla="*/ 63941 h 63940"/>
                <a:gd name="connsiteX1" fmla="*/ 165069 w 196890"/>
                <a:gd name="connsiteY1" fmla="*/ 63941 h 63940"/>
                <a:gd name="connsiteX2" fmla="*/ 196890 w 196890"/>
                <a:gd name="connsiteY2" fmla="*/ 0 h 63940"/>
                <a:gd name="connsiteX3" fmla="*/ 95241 w 196890"/>
                <a:gd name="connsiteY3" fmla="*/ 0 h 6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890" h="63940">
                  <a:moveTo>
                    <a:pt x="0" y="63941"/>
                  </a:moveTo>
                  <a:lnTo>
                    <a:pt x="165069" y="63941"/>
                  </a:lnTo>
                  <a:lnTo>
                    <a:pt x="196890" y="0"/>
                  </a:lnTo>
                  <a:lnTo>
                    <a:pt x="95241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3" name="Полилиния: фигура 1032">
              <a:extLst>
                <a:ext uri="{FF2B5EF4-FFF2-40B4-BE49-F238E27FC236}">
                  <a16:creationId xmlns:a16="http://schemas.microsoft.com/office/drawing/2014/main" id="{C160277B-944B-405E-B8AA-0AC0B57EB439}"/>
                </a:ext>
              </a:extLst>
            </p:cNvPr>
            <p:cNvSpPr/>
            <p:nvPr/>
          </p:nvSpPr>
          <p:spPr>
            <a:xfrm>
              <a:off x="316351" y="3209156"/>
              <a:ext cx="161491" cy="590373"/>
            </a:xfrm>
            <a:custGeom>
              <a:avLst/>
              <a:gdLst>
                <a:gd name="connsiteX0" fmla="*/ 0 w 161491"/>
                <a:gd name="connsiteY0" fmla="*/ 590373 h 590373"/>
                <a:gd name="connsiteX1" fmla="*/ 101650 w 161491"/>
                <a:gd name="connsiteY1" fmla="*/ 590373 h 590373"/>
                <a:gd name="connsiteX2" fmla="*/ 161492 w 161491"/>
                <a:gd name="connsiteY2" fmla="*/ 0 h 59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491" h="590373">
                  <a:moveTo>
                    <a:pt x="0" y="590373"/>
                  </a:moveTo>
                  <a:lnTo>
                    <a:pt x="101650" y="590373"/>
                  </a:lnTo>
                  <a:lnTo>
                    <a:pt x="161492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4" name="Полилиния: фигура 1033">
              <a:extLst>
                <a:ext uri="{FF2B5EF4-FFF2-40B4-BE49-F238E27FC236}">
                  <a16:creationId xmlns:a16="http://schemas.microsoft.com/office/drawing/2014/main" id="{985DACC2-9512-4B77-9FF5-BDFC3BBF43DB}"/>
                </a:ext>
              </a:extLst>
            </p:cNvPr>
            <p:cNvSpPr/>
            <p:nvPr/>
          </p:nvSpPr>
          <p:spPr>
            <a:xfrm>
              <a:off x="144127" y="4514281"/>
              <a:ext cx="242051" cy="360468"/>
            </a:xfrm>
            <a:custGeom>
              <a:avLst/>
              <a:gdLst>
                <a:gd name="connsiteX0" fmla="*/ 0 w 242051"/>
                <a:gd name="connsiteY0" fmla="*/ 360469 h 360468"/>
                <a:gd name="connsiteX1" fmla="*/ 213658 w 242051"/>
                <a:gd name="connsiteY1" fmla="*/ 360469 h 360468"/>
                <a:gd name="connsiteX2" fmla="*/ 242051 w 242051"/>
                <a:gd name="connsiteY2" fmla="*/ 0 h 360468"/>
                <a:gd name="connsiteX3" fmla="*/ 76982 w 242051"/>
                <a:gd name="connsiteY3" fmla="*/ 0 h 36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051" h="360468">
                  <a:moveTo>
                    <a:pt x="0" y="360469"/>
                  </a:moveTo>
                  <a:lnTo>
                    <a:pt x="213658" y="360469"/>
                  </a:lnTo>
                  <a:lnTo>
                    <a:pt x="242051" y="0"/>
                  </a:lnTo>
                  <a:lnTo>
                    <a:pt x="76982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5" name="Полилиния: фигура 1034">
              <a:extLst>
                <a:ext uri="{FF2B5EF4-FFF2-40B4-BE49-F238E27FC236}">
                  <a16:creationId xmlns:a16="http://schemas.microsoft.com/office/drawing/2014/main" id="{6641F9E4-C985-44E0-9E1D-F1492E646A23}"/>
                </a:ext>
              </a:extLst>
            </p:cNvPr>
            <p:cNvSpPr/>
            <p:nvPr/>
          </p:nvSpPr>
          <p:spPr>
            <a:xfrm>
              <a:off x="130937" y="3885454"/>
              <a:ext cx="90173" cy="628827"/>
            </a:xfrm>
            <a:custGeom>
              <a:avLst/>
              <a:gdLst>
                <a:gd name="connsiteX0" fmla="*/ 0 w 90173"/>
                <a:gd name="connsiteY0" fmla="*/ 0 h 628827"/>
                <a:gd name="connsiteX1" fmla="*/ 90173 w 90173"/>
                <a:gd name="connsiteY1" fmla="*/ 0 h 628827"/>
                <a:gd name="connsiteX2" fmla="*/ 90173 w 90173"/>
                <a:gd name="connsiteY2" fmla="*/ 628827 h 628827"/>
                <a:gd name="connsiteX3" fmla="*/ 0 w 90173"/>
                <a:gd name="connsiteY3" fmla="*/ 628827 h 6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73" h="628827">
                  <a:moveTo>
                    <a:pt x="0" y="0"/>
                  </a:moveTo>
                  <a:lnTo>
                    <a:pt x="90173" y="0"/>
                  </a:lnTo>
                  <a:lnTo>
                    <a:pt x="90173" y="628827"/>
                  </a:lnTo>
                  <a:lnTo>
                    <a:pt x="0" y="62882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6" name="Полилиния: фигура 1035">
              <a:extLst>
                <a:ext uri="{FF2B5EF4-FFF2-40B4-BE49-F238E27FC236}">
                  <a16:creationId xmlns:a16="http://schemas.microsoft.com/office/drawing/2014/main" id="{B1BB3F8C-380E-4765-A704-525F8230BC96}"/>
                </a:ext>
              </a:extLst>
            </p:cNvPr>
            <p:cNvSpPr/>
            <p:nvPr/>
          </p:nvSpPr>
          <p:spPr>
            <a:xfrm rot="10800000">
              <a:off x="124367" y="3863447"/>
              <a:ext cx="89427" cy="21984"/>
            </a:xfrm>
            <a:custGeom>
              <a:avLst/>
              <a:gdLst>
                <a:gd name="connsiteX0" fmla="*/ 0 w 89427"/>
                <a:gd name="connsiteY0" fmla="*/ 0 h 21984"/>
                <a:gd name="connsiteX1" fmla="*/ 89428 w 89427"/>
                <a:gd name="connsiteY1" fmla="*/ 0 h 21984"/>
                <a:gd name="connsiteX2" fmla="*/ 89428 w 89427"/>
                <a:gd name="connsiteY2" fmla="*/ 21984 h 21984"/>
                <a:gd name="connsiteX3" fmla="*/ 0 w 89427"/>
                <a:gd name="connsiteY3" fmla="*/ 21984 h 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27" h="21984">
                  <a:moveTo>
                    <a:pt x="0" y="0"/>
                  </a:moveTo>
                  <a:lnTo>
                    <a:pt x="89428" y="0"/>
                  </a:lnTo>
                  <a:lnTo>
                    <a:pt x="89428" y="21984"/>
                  </a:lnTo>
                  <a:lnTo>
                    <a:pt x="0" y="2198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7" name="Полилиния: фигура 1036">
              <a:extLst>
                <a:ext uri="{FF2B5EF4-FFF2-40B4-BE49-F238E27FC236}">
                  <a16:creationId xmlns:a16="http://schemas.microsoft.com/office/drawing/2014/main" id="{B3C230C6-D4D6-4FB6-884C-B25D3AA60CCA}"/>
                </a:ext>
              </a:extLst>
            </p:cNvPr>
            <p:cNvSpPr/>
            <p:nvPr/>
          </p:nvSpPr>
          <p:spPr>
            <a:xfrm>
              <a:off x="130937" y="3799529"/>
              <a:ext cx="185413" cy="63940"/>
            </a:xfrm>
            <a:custGeom>
              <a:avLst/>
              <a:gdLst>
                <a:gd name="connsiteX0" fmla="*/ 0 w 185413"/>
                <a:gd name="connsiteY0" fmla="*/ 63941 h 63940"/>
                <a:gd name="connsiteX1" fmla="*/ 90024 w 185413"/>
                <a:gd name="connsiteY1" fmla="*/ 63941 h 63940"/>
                <a:gd name="connsiteX2" fmla="*/ 185414 w 185413"/>
                <a:gd name="connsiteY2" fmla="*/ 0 h 63940"/>
                <a:gd name="connsiteX3" fmla="*/ 130043 w 185413"/>
                <a:gd name="connsiteY3" fmla="*/ 0 h 6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413" h="63940">
                  <a:moveTo>
                    <a:pt x="0" y="63941"/>
                  </a:moveTo>
                  <a:lnTo>
                    <a:pt x="90024" y="63941"/>
                  </a:lnTo>
                  <a:lnTo>
                    <a:pt x="185414" y="0"/>
                  </a:lnTo>
                  <a:lnTo>
                    <a:pt x="130043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8" name="Полилиния: фигура 1037">
              <a:extLst>
                <a:ext uri="{FF2B5EF4-FFF2-40B4-BE49-F238E27FC236}">
                  <a16:creationId xmlns:a16="http://schemas.microsoft.com/office/drawing/2014/main" id="{617FAE45-D2DF-47A2-A867-65D15B23C150}"/>
                </a:ext>
              </a:extLst>
            </p:cNvPr>
            <p:cNvSpPr/>
            <p:nvPr/>
          </p:nvSpPr>
          <p:spPr>
            <a:xfrm>
              <a:off x="260980" y="3209156"/>
              <a:ext cx="216862" cy="590373"/>
            </a:xfrm>
            <a:custGeom>
              <a:avLst/>
              <a:gdLst>
                <a:gd name="connsiteX0" fmla="*/ 0 w 216862"/>
                <a:gd name="connsiteY0" fmla="*/ 590373 h 590373"/>
                <a:gd name="connsiteX1" fmla="*/ 55371 w 216862"/>
                <a:gd name="connsiteY1" fmla="*/ 590373 h 590373"/>
                <a:gd name="connsiteX2" fmla="*/ 216863 w 216862"/>
                <a:gd name="connsiteY2" fmla="*/ 0 h 59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862" h="590373">
                  <a:moveTo>
                    <a:pt x="0" y="590373"/>
                  </a:moveTo>
                  <a:lnTo>
                    <a:pt x="55371" y="590373"/>
                  </a:lnTo>
                  <a:lnTo>
                    <a:pt x="216863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9" name="Полилиния: фигура 1038">
              <a:extLst>
                <a:ext uri="{FF2B5EF4-FFF2-40B4-BE49-F238E27FC236}">
                  <a16:creationId xmlns:a16="http://schemas.microsoft.com/office/drawing/2014/main" id="{76301067-46A5-4898-A46D-3D2FC567C895}"/>
                </a:ext>
              </a:extLst>
            </p:cNvPr>
            <p:cNvSpPr/>
            <p:nvPr/>
          </p:nvSpPr>
          <p:spPr>
            <a:xfrm>
              <a:off x="5216" y="4514281"/>
              <a:ext cx="215893" cy="360468"/>
            </a:xfrm>
            <a:custGeom>
              <a:avLst/>
              <a:gdLst>
                <a:gd name="connsiteX0" fmla="*/ 0 w 215893"/>
                <a:gd name="connsiteY0" fmla="*/ 360469 h 360468"/>
                <a:gd name="connsiteX1" fmla="*/ 138911 w 215893"/>
                <a:gd name="connsiteY1" fmla="*/ 360469 h 360468"/>
                <a:gd name="connsiteX2" fmla="*/ 215894 w 215893"/>
                <a:gd name="connsiteY2" fmla="*/ 0 h 360468"/>
                <a:gd name="connsiteX3" fmla="*/ 125721 w 215893"/>
                <a:gd name="connsiteY3" fmla="*/ 0 h 36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893" h="360468">
                  <a:moveTo>
                    <a:pt x="0" y="360469"/>
                  </a:moveTo>
                  <a:lnTo>
                    <a:pt x="138911" y="360469"/>
                  </a:lnTo>
                  <a:lnTo>
                    <a:pt x="215894" y="0"/>
                  </a:lnTo>
                  <a:lnTo>
                    <a:pt x="125721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0" name="Полилиния: фигура 1039">
              <a:extLst>
                <a:ext uri="{FF2B5EF4-FFF2-40B4-BE49-F238E27FC236}">
                  <a16:creationId xmlns:a16="http://schemas.microsoft.com/office/drawing/2014/main" id="{6E855CE9-8878-4428-AF97-C586C17C427E}"/>
                </a:ext>
              </a:extLst>
            </p:cNvPr>
            <p:cNvSpPr/>
            <p:nvPr/>
          </p:nvSpPr>
          <p:spPr>
            <a:xfrm rot="10800000">
              <a:off x="296360" y="4041972"/>
              <a:ext cx="28095" cy="32119"/>
            </a:xfrm>
            <a:custGeom>
              <a:avLst/>
              <a:gdLst>
                <a:gd name="connsiteX0" fmla="*/ 0 w 28095"/>
                <a:gd name="connsiteY0" fmla="*/ 0 h 32119"/>
                <a:gd name="connsiteX1" fmla="*/ 28095 w 28095"/>
                <a:gd name="connsiteY1" fmla="*/ 0 h 32119"/>
                <a:gd name="connsiteX2" fmla="*/ 28095 w 28095"/>
                <a:gd name="connsiteY2" fmla="*/ 32119 h 32119"/>
                <a:gd name="connsiteX3" fmla="*/ 0 w 28095"/>
                <a:gd name="connsiteY3" fmla="*/ 32119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5" h="32119">
                  <a:moveTo>
                    <a:pt x="0" y="0"/>
                  </a:moveTo>
                  <a:lnTo>
                    <a:pt x="28095" y="0"/>
                  </a:lnTo>
                  <a:lnTo>
                    <a:pt x="28095" y="32119"/>
                  </a:lnTo>
                  <a:lnTo>
                    <a:pt x="0" y="3211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1" name="Полилиния: фигура 1040">
              <a:extLst>
                <a:ext uri="{FF2B5EF4-FFF2-40B4-BE49-F238E27FC236}">
                  <a16:creationId xmlns:a16="http://schemas.microsoft.com/office/drawing/2014/main" id="{2DABDB24-5294-410A-A8F6-BA829253E091}"/>
                </a:ext>
              </a:extLst>
            </p:cNvPr>
            <p:cNvSpPr/>
            <p:nvPr/>
          </p:nvSpPr>
          <p:spPr>
            <a:xfrm>
              <a:off x="5915579" y="4733454"/>
              <a:ext cx="26157" cy="45235"/>
            </a:xfrm>
            <a:custGeom>
              <a:avLst/>
              <a:gdLst>
                <a:gd name="connsiteX0" fmla="*/ 0 w 26157"/>
                <a:gd name="connsiteY0" fmla="*/ 0 h 45235"/>
                <a:gd name="connsiteX1" fmla="*/ 26158 w 26157"/>
                <a:gd name="connsiteY1" fmla="*/ 0 h 45235"/>
                <a:gd name="connsiteX2" fmla="*/ 26158 w 26157"/>
                <a:gd name="connsiteY2" fmla="*/ 45236 h 45235"/>
                <a:gd name="connsiteX3" fmla="*/ 0 w 26157"/>
                <a:gd name="connsiteY3" fmla="*/ 45236 h 4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57" h="45235">
                  <a:moveTo>
                    <a:pt x="0" y="0"/>
                  </a:moveTo>
                  <a:lnTo>
                    <a:pt x="26158" y="0"/>
                  </a:lnTo>
                  <a:lnTo>
                    <a:pt x="26158" y="45236"/>
                  </a:lnTo>
                  <a:lnTo>
                    <a:pt x="0" y="452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2" name="Полилиния: фигура 1041">
              <a:extLst>
                <a:ext uri="{FF2B5EF4-FFF2-40B4-BE49-F238E27FC236}">
                  <a16:creationId xmlns:a16="http://schemas.microsoft.com/office/drawing/2014/main" id="{4BC6C1F6-9386-46AB-9016-361D2EDC3380}"/>
                </a:ext>
              </a:extLst>
            </p:cNvPr>
            <p:cNvSpPr/>
            <p:nvPr/>
          </p:nvSpPr>
          <p:spPr>
            <a:xfrm>
              <a:off x="6020209" y="4323651"/>
              <a:ext cx="26157" cy="45310"/>
            </a:xfrm>
            <a:custGeom>
              <a:avLst/>
              <a:gdLst>
                <a:gd name="connsiteX0" fmla="*/ 0 w 26157"/>
                <a:gd name="connsiteY0" fmla="*/ 0 h 45310"/>
                <a:gd name="connsiteX1" fmla="*/ 26158 w 26157"/>
                <a:gd name="connsiteY1" fmla="*/ 0 h 45310"/>
                <a:gd name="connsiteX2" fmla="*/ 26158 w 26157"/>
                <a:gd name="connsiteY2" fmla="*/ 45310 h 45310"/>
                <a:gd name="connsiteX3" fmla="*/ 0 w 26157"/>
                <a:gd name="connsiteY3" fmla="*/ 45310 h 4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57" h="45310">
                  <a:moveTo>
                    <a:pt x="0" y="0"/>
                  </a:moveTo>
                  <a:lnTo>
                    <a:pt x="26158" y="0"/>
                  </a:lnTo>
                  <a:lnTo>
                    <a:pt x="26158" y="45310"/>
                  </a:lnTo>
                  <a:lnTo>
                    <a:pt x="0" y="4531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3" name="Полилиния: фигура 1042">
              <a:extLst>
                <a:ext uri="{FF2B5EF4-FFF2-40B4-BE49-F238E27FC236}">
                  <a16:creationId xmlns:a16="http://schemas.microsoft.com/office/drawing/2014/main" id="{CC80F3D7-0378-4CFD-A56C-D43227E521A4}"/>
                </a:ext>
              </a:extLst>
            </p:cNvPr>
            <p:cNvSpPr/>
            <p:nvPr/>
          </p:nvSpPr>
          <p:spPr>
            <a:xfrm>
              <a:off x="6056651" y="4409576"/>
              <a:ext cx="81379" cy="83466"/>
            </a:xfrm>
            <a:custGeom>
              <a:avLst/>
              <a:gdLst>
                <a:gd name="connsiteX0" fmla="*/ 0 w 81379"/>
                <a:gd name="connsiteY0" fmla="*/ 0 h 83466"/>
                <a:gd name="connsiteX1" fmla="*/ 81379 w 81379"/>
                <a:gd name="connsiteY1" fmla="*/ 0 h 83466"/>
                <a:gd name="connsiteX2" fmla="*/ 81379 w 81379"/>
                <a:gd name="connsiteY2" fmla="*/ 83466 h 83466"/>
                <a:gd name="connsiteX3" fmla="*/ 0 w 81379"/>
                <a:gd name="connsiteY3" fmla="*/ 83466 h 8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79" h="83466">
                  <a:moveTo>
                    <a:pt x="0" y="0"/>
                  </a:moveTo>
                  <a:lnTo>
                    <a:pt x="81379" y="0"/>
                  </a:lnTo>
                  <a:lnTo>
                    <a:pt x="81379" y="83466"/>
                  </a:lnTo>
                  <a:lnTo>
                    <a:pt x="0" y="834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4" name="Полилиния: фигура 1043">
              <a:extLst>
                <a:ext uri="{FF2B5EF4-FFF2-40B4-BE49-F238E27FC236}">
                  <a16:creationId xmlns:a16="http://schemas.microsoft.com/office/drawing/2014/main" id="{AA568983-6D24-4851-8FC4-C9068B205A7F}"/>
                </a:ext>
              </a:extLst>
            </p:cNvPr>
            <p:cNvSpPr/>
            <p:nvPr/>
          </p:nvSpPr>
          <p:spPr>
            <a:xfrm>
              <a:off x="6148762" y="4323651"/>
              <a:ext cx="26157" cy="45310"/>
            </a:xfrm>
            <a:custGeom>
              <a:avLst/>
              <a:gdLst>
                <a:gd name="connsiteX0" fmla="*/ 0 w 26157"/>
                <a:gd name="connsiteY0" fmla="*/ 0 h 45310"/>
                <a:gd name="connsiteX1" fmla="*/ 26158 w 26157"/>
                <a:gd name="connsiteY1" fmla="*/ 0 h 45310"/>
                <a:gd name="connsiteX2" fmla="*/ 26158 w 26157"/>
                <a:gd name="connsiteY2" fmla="*/ 45310 h 45310"/>
                <a:gd name="connsiteX3" fmla="*/ 0 w 26157"/>
                <a:gd name="connsiteY3" fmla="*/ 45310 h 4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57" h="45310">
                  <a:moveTo>
                    <a:pt x="0" y="0"/>
                  </a:moveTo>
                  <a:lnTo>
                    <a:pt x="26158" y="0"/>
                  </a:lnTo>
                  <a:lnTo>
                    <a:pt x="26158" y="45310"/>
                  </a:lnTo>
                  <a:lnTo>
                    <a:pt x="0" y="4531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5" name="Полилиния: фигура 1044">
              <a:extLst>
                <a:ext uri="{FF2B5EF4-FFF2-40B4-BE49-F238E27FC236}">
                  <a16:creationId xmlns:a16="http://schemas.microsoft.com/office/drawing/2014/main" id="{DEFCD11E-DB6F-4D34-908D-12174D6D48AF}"/>
                </a:ext>
              </a:extLst>
            </p:cNvPr>
            <p:cNvSpPr/>
            <p:nvPr/>
          </p:nvSpPr>
          <p:spPr>
            <a:xfrm>
              <a:off x="5962677" y="4518827"/>
              <a:ext cx="269401" cy="355923"/>
            </a:xfrm>
            <a:custGeom>
              <a:avLst/>
              <a:gdLst>
                <a:gd name="connsiteX0" fmla="*/ 264185 w 269401"/>
                <a:gd name="connsiteY0" fmla="*/ 97402 h 355923"/>
                <a:gd name="connsiteX1" fmla="*/ 269402 w 269401"/>
                <a:gd name="connsiteY1" fmla="*/ 134664 h 355923"/>
                <a:gd name="connsiteX2" fmla="*/ 269402 w 269401"/>
                <a:gd name="connsiteY2" fmla="*/ 355923 h 355923"/>
                <a:gd name="connsiteX3" fmla="*/ 0 w 269401"/>
                <a:gd name="connsiteY3" fmla="*/ 355923 h 355923"/>
                <a:gd name="connsiteX4" fmla="*/ 0 w 269401"/>
                <a:gd name="connsiteY4" fmla="*/ 134664 h 355923"/>
                <a:gd name="connsiteX5" fmla="*/ 5217 w 269401"/>
                <a:gd name="connsiteY5" fmla="*/ 97402 h 355923"/>
                <a:gd name="connsiteX6" fmla="*/ 5291 w 269401"/>
                <a:gd name="connsiteY6" fmla="*/ 97402 h 355923"/>
                <a:gd name="connsiteX7" fmla="*/ 39423 w 269401"/>
                <a:gd name="connsiteY7" fmla="*/ 39423 h 355923"/>
                <a:gd name="connsiteX8" fmla="*/ 47099 w 269401"/>
                <a:gd name="connsiteY8" fmla="*/ 32343 h 355923"/>
                <a:gd name="connsiteX9" fmla="*/ 134664 w 269401"/>
                <a:gd name="connsiteY9" fmla="*/ 0 h 355923"/>
                <a:gd name="connsiteX10" fmla="*/ 195773 w 269401"/>
                <a:gd name="connsiteY10" fmla="*/ 14607 h 355923"/>
                <a:gd name="connsiteX11" fmla="*/ 222303 w 269401"/>
                <a:gd name="connsiteY11" fmla="*/ 32343 h 355923"/>
                <a:gd name="connsiteX12" fmla="*/ 264110 w 269401"/>
                <a:gd name="connsiteY12" fmla="*/ 97402 h 355923"/>
                <a:gd name="connsiteX13" fmla="*/ 264185 w 269401"/>
                <a:gd name="connsiteY13" fmla="*/ 97402 h 3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9401" h="355923">
                  <a:moveTo>
                    <a:pt x="264185" y="97402"/>
                  </a:moveTo>
                  <a:cubicBezTo>
                    <a:pt x="267613" y="109251"/>
                    <a:pt x="269402" y="121697"/>
                    <a:pt x="269402" y="134664"/>
                  </a:cubicBezTo>
                  <a:lnTo>
                    <a:pt x="269402" y="355923"/>
                  </a:lnTo>
                  <a:lnTo>
                    <a:pt x="0" y="355923"/>
                  </a:lnTo>
                  <a:lnTo>
                    <a:pt x="0" y="134664"/>
                  </a:lnTo>
                  <a:cubicBezTo>
                    <a:pt x="0" y="121697"/>
                    <a:pt x="1788" y="109251"/>
                    <a:pt x="5217" y="97402"/>
                  </a:cubicBezTo>
                  <a:lnTo>
                    <a:pt x="5291" y="97402"/>
                  </a:lnTo>
                  <a:cubicBezTo>
                    <a:pt x="11626" y="75194"/>
                    <a:pt x="23550" y="55296"/>
                    <a:pt x="39423" y="39423"/>
                  </a:cubicBezTo>
                  <a:cubicBezTo>
                    <a:pt x="41882" y="36964"/>
                    <a:pt x="44416" y="34579"/>
                    <a:pt x="47099" y="32343"/>
                  </a:cubicBezTo>
                  <a:cubicBezTo>
                    <a:pt x="70648" y="12147"/>
                    <a:pt x="101203" y="0"/>
                    <a:pt x="134664" y="0"/>
                  </a:cubicBezTo>
                  <a:cubicBezTo>
                    <a:pt x="156648" y="0"/>
                    <a:pt x="177440" y="5217"/>
                    <a:pt x="195773" y="14607"/>
                  </a:cubicBezTo>
                  <a:cubicBezTo>
                    <a:pt x="205311" y="19451"/>
                    <a:pt x="214254" y="25412"/>
                    <a:pt x="222303" y="32343"/>
                  </a:cubicBezTo>
                  <a:cubicBezTo>
                    <a:pt x="242052" y="49260"/>
                    <a:pt x="256807" y="71766"/>
                    <a:pt x="264110" y="97402"/>
                  </a:cubicBezTo>
                  <a:lnTo>
                    <a:pt x="264185" y="97402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6" name="Полилиния: фигура 1045">
              <a:extLst>
                <a:ext uri="{FF2B5EF4-FFF2-40B4-BE49-F238E27FC236}">
                  <a16:creationId xmlns:a16="http://schemas.microsoft.com/office/drawing/2014/main" id="{95BA4BA2-ADB4-4100-998C-7CD1A08133BB}"/>
                </a:ext>
              </a:extLst>
            </p:cNvPr>
            <p:cNvSpPr/>
            <p:nvPr/>
          </p:nvSpPr>
          <p:spPr>
            <a:xfrm>
              <a:off x="6253020" y="4733454"/>
              <a:ext cx="26157" cy="45235"/>
            </a:xfrm>
            <a:custGeom>
              <a:avLst/>
              <a:gdLst>
                <a:gd name="connsiteX0" fmla="*/ 0 w 26157"/>
                <a:gd name="connsiteY0" fmla="*/ 0 h 45235"/>
                <a:gd name="connsiteX1" fmla="*/ 26158 w 26157"/>
                <a:gd name="connsiteY1" fmla="*/ 0 h 45235"/>
                <a:gd name="connsiteX2" fmla="*/ 26158 w 26157"/>
                <a:gd name="connsiteY2" fmla="*/ 45236 h 45235"/>
                <a:gd name="connsiteX3" fmla="*/ 0 w 26157"/>
                <a:gd name="connsiteY3" fmla="*/ 45236 h 4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57" h="45235">
                  <a:moveTo>
                    <a:pt x="0" y="0"/>
                  </a:moveTo>
                  <a:lnTo>
                    <a:pt x="26158" y="0"/>
                  </a:lnTo>
                  <a:lnTo>
                    <a:pt x="26158" y="45236"/>
                  </a:lnTo>
                  <a:lnTo>
                    <a:pt x="0" y="452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7" name="Полилиния: фигура 1046">
              <a:extLst>
                <a:ext uri="{FF2B5EF4-FFF2-40B4-BE49-F238E27FC236}">
                  <a16:creationId xmlns:a16="http://schemas.microsoft.com/office/drawing/2014/main" id="{2E6FEDD3-CD13-4070-82D1-682D5203349F}"/>
                </a:ext>
              </a:extLst>
            </p:cNvPr>
            <p:cNvSpPr/>
            <p:nvPr/>
          </p:nvSpPr>
          <p:spPr>
            <a:xfrm>
              <a:off x="6084448" y="4064161"/>
              <a:ext cx="26232" cy="68859"/>
            </a:xfrm>
            <a:custGeom>
              <a:avLst/>
              <a:gdLst>
                <a:gd name="connsiteX0" fmla="*/ 0 w 26232"/>
                <a:gd name="connsiteY0" fmla="*/ 0 h 68859"/>
                <a:gd name="connsiteX1" fmla="*/ 26232 w 26232"/>
                <a:gd name="connsiteY1" fmla="*/ 0 h 68859"/>
                <a:gd name="connsiteX2" fmla="*/ 26232 w 26232"/>
                <a:gd name="connsiteY2" fmla="*/ 68859 h 68859"/>
                <a:gd name="connsiteX3" fmla="*/ 0 w 26232"/>
                <a:gd name="connsiteY3" fmla="*/ 68859 h 6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2" h="68859">
                  <a:moveTo>
                    <a:pt x="0" y="0"/>
                  </a:moveTo>
                  <a:lnTo>
                    <a:pt x="26232" y="0"/>
                  </a:lnTo>
                  <a:lnTo>
                    <a:pt x="26232" y="68859"/>
                  </a:lnTo>
                  <a:lnTo>
                    <a:pt x="0" y="6885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8" name="Полилиния: фигура 1047">
              <a:extLst>
                <a:ext uri="{FF2B5EF4-FFF2-40B4-BE49-F238E27FC236}">
                  <a16:creationId xmlns:a16="http://schemas.microsoft.com/office/drawing/2014/main" id="{FF94B1CE-66B5-43F2-8DB0-A6D9BA867D2B}"/>
                </a:ext>
              </a:extLst>
            </p:cNvPr>
            <p:cNvSpPr/>
            <p:nvPr/>
          </p:nvSpPr>
          <p:spPr>
            <a:xfrm>
              <a:off x="6213001" y="4064161"/>
              <a:ext cx="26232" cy="68859"/>
            </a:xfrm>
            <a:custGeom>
              <a:avLst/>
              <a:gdLst>
                <a:gd name="connsiteX0" fmla="*/ 0 w 26232"/>
                <a:gd name="connsiteY0" fmla="*/ 0 h 68859"/>
                <a:gd name="connsiteX1" fmla="*/ 26232 w 26232"/>
                <a:gd name="connsiteY1" fmla="*/ 0 h 68859"/>
                <a:gd name="connsiteX2" fmla="*/ 26232 w 26232"/>
                <a:gd name="connsiteY2" fmla="*/ 68859 h 68859"/>
                <a:gd name="connsiteX3" fmla="*/ 0 w 26232"/>
                <a:gd name="connsiteY3" fmla="*/ 68859 h 6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2" h="68859">
                  <a:moveTo>
                    <a:pt x="0" y="0"/>
                  </a:moveTo>
                  <a:lnTo>
                    <a:pt x="26232" y="0"/>
                  </a:lnTo>
                  <a:lnTo>
                    <a:pt x="26232" y="68859"/>
                  </a:lnTo>
                  <a:lnTo>
                    <a:pt x="0" y="6885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9" name="Полилиния: фигура 1048">
              <a:extLst>
                <a:ext uri="{FF2B5EF4-FFF2-40B4-BE49-F238E27FC236}">
                  <a16:creationId xmlns:a16="http://schemas.microsoft.com/office/drawing/2014/main" id="{BEE64F6F-9BC4-4018-9CC8-20A2AA97E43D}"/>
                </a:ext>
              </a:extLst>
            </p:cNvPr>
            <p:cNvSpPr/>
            <p:nvPr/>
          </p:nvSpPr>
          <p:spPr>
            <a:xfrm>
              <a:off x="6292964" y="4323725"/>
              <a:ext cx="97476" cy="190034"/>
            </a:xfrm>
            <a:custGeom>
              <a:avLst/>
              <a:gdLst>
                <a:gd name="connsiteX0" fmla="*/ 0 w 97476"/>
                <a:gd name="connsiteY0" fmla="*/ 0 h 190034"/>
                <a:gd name="connsiteX1" fmla="*/ 97476 w 97476"/>
                <a:gd name="connsiteY1" fmla="*/ 0 h 190034"/>
                <a:gd name="connsiteX2" fmla="*/ 97476 w 97476"/>
                <a:gd name="connsiteY2" fmla="*/ 190034 h 190034"/>
                <a:gd name="connsiteX3" fmla="*/ 0 w 97476"/>
                <a:gd name="connsiteY3" fmla="*/ 19003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76" h="190034">
                  <a:moveTo>
                    <a:pt x="0" y="0"/>
                  </a:moveTo>
                  <a:lnTo>
                    <a:pt x="97476" y="0"/>
                  </a:lnTo>
                  <a:lnTo>
                    <a:pt x="97476" y="190034"/>
                  </a:lnTo>
                  <a:lnTo>
                    <a:pt x="0" y="19003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0" name="Полилиния: фигура 1049">
              <a:extLst>
                <a:ext uri="{FF2B5EF4-FFF2-40B4-BE49-F238E27FC236}">
                  <a16:creationId xmlns:a16="http://schemas.microsoft.com/office/drawing/2014/main" id="{9CF902A9-2499-42A5-8D06-2EAC2A4CFC5B}"/>
                </a:ext>
              </a:extLst>
            </p:cNvPr>
            <p:cNvSpPr/>
            <p:nvPr/>
          </p:nvSpPr>
          <p:spPr>
            <a:xfrm>
              <a:off x="6390441" y="4323725"/>
              <a:ext cx="1788" cy="190034"/>
            </a:xfrm>
            <a:custGeom>
              <a:avLst/>
              <a:gdLst>
                <a:gd name="connsiteX0" fmla="*/ 0 w 1788"/>
                <a:gd name="connsiteY0" fmla="*/ 0 h 190034"/>
                <a:gd name="connsiteX1" fmla="*/ 1789 w 1788"/>
                <a:gd name="connsiteY1" fmla="*/ 0 h 190034"/>
                <a:gd name="connsiteX2" fmla="*/ 1789 w 1788"/>
                <a:gd name="connsiteY2" fmla="*/ 190034 h 190034"/>
                <a:gd name="connsiteX3" fmla="*/ 0 w 1788"/>
                <a:gd name="connsiteY3" fmla="*/ 19003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8" h="190034">
                  <a:moveTo>
                    <a:pt x="0" y="0"/>
                  </a:moveTo>
                  <a:lnTo>
                    <a:pt x="1789" y="0"/>
                  </a:lnTo>
                  <a:lnTo>
                    <a:pt x="1789" y="190034"/>
                  </a:lnTo>
                  <a:lnTo>
                    <a:pt x="0" y="19003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1" name="Полилиния: фигура 1050">
              <a:extLst>
                <a:ext uri="{FF2B5EF4-FFF2-40B4-BE49-F238E27FC236}">
                  <a16:creationId xmlns:a16="http://schemas.microsoft.com/office/drawing/2014/main" id="{B39A1E5F-957F-46D5-8A2F-6B1AA3686734}"/>
                </a:ext>
              </a:extLst>
            </p:cNvPr>
            <p:cNvSpPr/>
            <p:nvPr/>
          </p:nvSpPr>
          <p:spPr>
            <a:xfrm>
              <a:off x="6292964" y="4294885"/>
              <a:ext cx="97476" cy="28765"/>
            </a:xfrm>
            <a:custGeom>
              <a:avLst/>
              <a:gdLst>
                <a:gd name="connsiteX0" fmla="*/ 0 w 97476"/>
                <a:gd name="connsiteY0" fmla="*/ 0 h 28765"/>
                <a:gd name="connsiteX1" fmla="*/ 97476 w 97476"/>
                <a:gd name="connsiteY1" fmla="*/ 0 h 28765"/>
                <a:gd name="connsiteX2" fmla="*/ 97476 w 97476"/>
                <a:gd name="connsiteY2" fmla="*/ 28766 h 28765"/>
                <a:gd name="connsiteX3" fmla="*/ 0 w 97476"/>
                <a:gd name="connsiteY3" fmla="*/ 28766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76" h="28765">
                  <a:moveTo>
                    <a:pt x="0" y="0"/>
                  </a:moveTo>
                  <a:lnTo>
                    <a:pt x="97476" y="0"/>
                  </a:lnTo>
                  <a:lnTo>
                    <a:pt x="97476" y="28766"/>
                  </a:lnTo>
                  <a:lnTo>
                    <a:pt x="0" y="287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2" name="Полилиния: фигура 1051">
              <a:extLst>
                <a:ext uri="{FF2B5EF4-FFF2-40B4-BE49-F238E27FC236}">
                  <a16:creationId xmlns:a16="http://schemas.microsoft.com/office/drawing/2014/main" id="{3C177489-D134-45DD-9513-7EC1A566CE36}"/>
                </a:ext>
              </a:extLst>
            </p:cNvPr>
            <p:cNvSpPr/>
            <p:nvPr/>
          </p:nvSpPr>
          <p:spPr>
            <a:xfrm>
              <a:off x="6390441" y="4294885"/>
              <a:ext cx="1788" cy="28765"/>
            </a:xfrm>
            <a:custGeom>
              <a:avLst/>
              <a:gdLst>
                <a:gd name="connsiteX0" fmla="*/ 0 w 1788"/>
                <a:gd name="connsiteY0" fmla="*/ 0 h 28765"/>
                <a:gd name="connsiteX1" fmla="*/ 1789 w 1788"/>
                <a:gd name="connsiteY1" fmla="*/ 0 h 28765"/>
                <a:gd name="connsiteX2" fmla="*/ 1789 w 1788"/>
                <a:gd name="connsiteY2" fmla="*/ 28766 h 28765"/>
                <a:gd name="connsiteX3" fmla="*/ 0 w 1788"/>
                <a:gd name="connsiteY3" fmla="*/ 28766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8" h="28765">
                  <a:moveTo>
                    <a:pt x="0" y="0"/>
                  </a:moveTo>
                  <a:lnTo>
                    <a:pt x="1789" y="0"/>
                  </a:lnTo>
                  <a:lnTo>
                    <a:pt x="1789" y="28766"/>
                  </a:lnTo>
                  <a:lnTo>
                    <a:pt x="0" y="287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3" name="Полилиния: фигура 1052">
              <a:extLst>
                <a:ext uri="{FF2B5EF4-FFF2-40B4-BE49-F238E27FC236}">
                  <a16:creationId xmlns:a16="http://schemas.microsoft.com/office/drawing/2014/main" id="{2A10D52C-5468-4880-84EF-DC124F9E8298}"/>
                </a:ext>
              </a:extLst>
            </p:cNvPr>
            <p:cNvSpPr/>
            <p:nvPr/>
          </p:nvSpPr>
          <p:spPr>
            <a:xfrm>
              <a:off x="6390143" y="4148894"/>
              <a:ext cx="2086" cy="145916"/>
            </a:xfrm>
            <a:custGeom>
              <a:avLst/>
              <a:gdLst>
                <a:gd name="connsiteX0" fmla="*/ 0 w 2086"/>
                <a:gd name="connsiteY0" fmla="*/ 0 h 145916"/>
                <a:gd name="connsiteX1" fmla="*/ 2087 w 2086"/>
                <a:gd name="connsiteY1" fmla="*/ 0 h 145916"/>
                <a:gd name="connsiteX2" fmla="*/ 2087 w 2086"/>
                <a:gd name="connsiteY2" fmla="*/ 145916 h 145916"/>
                <a:gd name="connsiteX3" fmla="*/ 0 w 2086"/>
                <a:gd name="connsiteY3" fmla="*/ 145916 h 1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6" h="145916">
                  <a:moveTo>
                    <a:pt x="0" y="0"/>
                  </a:moveTo>
                  <a:lnTo>
                    <a:pt x="2087" y="0"/>
                  </a:lnTo>
                  <a:lnTo>
                    <a:pt x="2087" y="145916"/>
                  </a:lnTo>
                  <a:lnTo>
                    <a:pt x="0" y="14591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4" name="Полилиния: фигура 1053">
              <a:extLst>
                <a:ext uri="{FF2B5EF4-FFF2-40B4-BE49-F238E27FC236}">
                  <a16:creationId xmlns:a16="http://schemas.microsoft.com/office/drawing/2014/main" id="{8D5A55DA-54B8-45D2-97CA-EF696886A905}"/>
                </a:ext>
              </a:extLst>
            </p:cNvPr>
            <p:cNvSpPr/>
            <p:nvPr/>
          </p:nvSpPr>
          <p:spPr>
            <a:xfrm>
              <a:off x="6292964" y="4513760"/>
              <a:ext cx="231990" cy="360990"/>
            </a:xfrm>
            <a:custGeom>
              <a:avLst/>
              <a:gdLst>
                <a:gd name="connsiteX0" fmla="*/ 231991 w 231990"/>
                <a:gd name="connsiteY0" fmla="*/ 360991 h 360990"/>
                <a:gd name="connsiteX1" fmla="*/ 0 w 231990"/>
                <a:gd name="connsiteY1" fmla="*/ 360991 h 360990"/>
                <a:gd name="connsiteX2" fmla="*/ 0 w 231990"/>
                <a:gd name="connsiteY2" fmla="*/ 0 h 360990"/>
                <a:gd name="connsiteX3" fmla="*/ 99265 w 231990"/>
                <a:gd name="connsiteY3" fmla="*/ 0 h 36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990" h="360990">
                  <a:moveTo>
                    <a:pt x="231991" y="360991"/>
                  </a:moveTo>
                  <a:lnTo>
                    <a:pt x="0" y="360991"/>
                  </a:lnTo>
                  <a:lnTo>
                    <a:pt x="0" y="0"/>
                  </a:lnTo>
                  <a:lnTo>
                    <a:pt x="99265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5" name="Полилиния: фигура 1054">
              <a:extLst>
                <a:ext uri="{FF2B5EF4-FFF2-40B4-BE49-F238E27FC236}">
                  <a16:creationId xmlns:a16="http://schemas.microsoft.com/office/drawing/2014/main" id="{0D452E71-E172-4305-91F7-E059E4A0883F}"/>
                </a:ext>
              </a:extLst>
            </p:cNvPr>
            <p:cNvSpPr/>
            <p:nvPr/>
          </p:nvSpPr>
          <p:spPr>
            <a:xfrm>
              <a:off x="6084448" y="4064161"/>
              <a:ext cx="26232" cy="68859"/>
            </a:xfrm>
            <a:custGeom>
              <a:avLst/>
              <a:gdLst>
                <a:gd name="connsiteX0" fmla="*/ 0 w 26232"/>
                <a:gd name="connsiteY0" fmla="*/ 0 h 68859"/>
                <a:gd name="connsiteX1" fmla="*/ 26232 w 26232"/>
                <a:gd name="connsiteY1" fmla="*/ 0 h 68859"/>
                <a:gd name="connsiteX2" fmla="*/ 26232 w 26232"/>
                <a:gd name="connsiteY2" fmla="*/ 68859 h 68859"/>
                <a:gd name="connsiteX3" fmla="*/ 0 w 26232"/>
                <a:gd name="connsiteY3" fmla="*/ 68859 h 6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2" h="68859">
                  <a:moveTo>
                    <a:pt x="0" y="0"/>
                  </a:moveTo>
                  <a:lnTo>
                    <a:pt x="26232" y="0"/>
                  </a:lnTo>
                  <a:lnTo>
                    <a:pt x="26232" y="68859"/>
                  </a:lnTo>
                  <a:lnTo>
                    <a:pt x="0" y="6885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6" name="Полилиния: фигура 1055">
              <a:extLst>
                <a:ext uri="{FF2B5EF4-FFF2-40B4-BE49-F238E27FC236}">
                  <a16:creationId xmlns:a16="http://schemas.microsoft.com/office/drawing/2014/main" id="{A247D466-DA11-4FF6-BF5D-DB7411159CF5}"/>
                </a:ext>
              </a:extLst>
            </p:cNvPr>
            <p:cNvSpPr/>
            <p:nvPr/>
          </p:nvSpPr>
          <p:spPr>
            <a:xfrm>
              <a:off x="6213001" y="4064161"/>
              <a:ext cx="26232" cy="68859"/>
            </a:xfrm>
            <a:custGeom>
              <a:avLst/>
              <a:gdLst>
                <a:gd name="connsiteX0" fmla="*/ 0 w 26232"/>
                <a:gd name="connsiteY0" fmla="*/ 0 h 68859"/>
                <a:gd name="connsiteX1" fmla="*/ 26232 w 26232"/>
                <a:gd name="connsiteY1" fmla="*/ 0 h 68859"/>
                <a:gd name="connsiteX2" fmla="*/ 26232 w 26232"/>
                <a:gd name="connsiteY2" fmla="*/ 68859 h 68859"/>
                <a:gd name="connsiteX3" fmla="*/ 0 w 26232"/>
                <a:gd name="connsiteY3" fmla="*/ 68859 h 6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2" h="68859">
                  <a:moveTo>
                    <a:pt x="0" y="0"/>
                  </a:moveTo>
                  <a:lnTo>
                    <a:pt x="26232" y="0"/>
                  </a:lnTo>
                  <a:lnTo>
                    <a:pt x="26232" y="68859"/>
                  </a:lnTo>
                  <a:lnTo>
                    <a:pt x="0" y="6885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057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020209" y="4323651"/>
              <a:ext cx="154710" cy="45310"/>
              <a:chOff x="6020209" y="4323651"/>
              <a:chExt cx="154710" cy="45310"/>
            </a:xfrm>
            <a:noFill/>
          </p:grpSpPr>
          <p:sp>
            <p:nvSpPr>
              <p:cNvPr id="1058" name="Полилиния: фигура 1057">
                <a:extLst>
                  <a:ext uri="{FF2B5EF4-FFF2-40B4-BE49-F238E27FC236}">
                    <a16:creationId xmlns:a16="http://schemas.microsoft.com/office/drawing/2014/main" id="{C71AAF62-7411-4142-A11D-3FF9EDD2B539}"/>
                  </a:ext>
                </a:extLst>
              </p:cNvPr>
              <p:cNvSpPr/>
              <p:nvPr/>
            </p:nvSpPr>
            <p:spPr>
              <a:xfrm>
                <a:off x="6020209" y="4323651"/>
                <a:ext cx="26157" cy="45310"/>
              </a:xfrm>
              <a:custGeom>
                <a:avLst/>
                <a:gdLst>
                  <a:gd name="connsiteX0" fmla="*/ 0 w 26157"/>
                  <a:gd name="connsiteY0" fmla="*/ 0 h 45310"/>
                  <a:gd name="connsiteX1" fmla="*/ 26158 w 26157"/>
                  <a:gd name="connsiteY1" fmla="*/ 0 h 45310"/>
                  <a:gd name="connsiteX2" fmla="*/ 26158 w 26157"/>
                  <a:gd name="connsiteY2" fmla="*/ 45310 h 45310"/>
                  <a:gd name="connsiteX3" fmla="*/ 0 w 26157"/>
                  <a:gd name="connsiteY3" fmla="*/ 45310 h 4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7" h="45310">
                    <a:moveTo>
                      <a:pt x="0" y="0"/>
                    </a:moveTo>
                    <a:lnTo>
                      <a:pt x="26158" y="0"/>
                    </a:lnTo>
                    <a:lnTo>
                      <a:pt x="26158" y="45310"/>
                    </a:lnTo>
                    <a:lnTo>
                      <a:pt x="0" y="4531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59" name="Полилиния: фигура 1058">
                <a:extLst>
                  <a:ext uri="{FF2B5EF4-FFF2-40B4-BE49-F238E27FC236}">
                    <a16:creationId xmlns:a16="http://schemas.microsoft.com/office/drawing/2014/main" id="{DB9A7333-855A-43B6-805F-D0E9277DB995}"/>
                  </a:ext>
                </a:extLst>
              </p:cNvPr>
              <p:cNvSpPr/>
              <p:nvPr/>
            </p:nvSpPr>
            <p:spPr>
              <a:xfrm>
                <a:off x="6148762" y="4323651"/>
                <a:ext cx="26157" cy="45310"/>
              </a:xfrm>
              <a:custGeom>
                <a:avLst/>
                <a:gdLst>
                  <a:gd name="connsiteX0" fmla="*/ 0 w 26157"/>
                  <a:gd name="connsiteY0" fmla="*/ 0 h 45310"/>
                  <a:gd name="connsiteX1" fmla="*/ 26158 w 26157"/>
                  <a:gd name="connsiteY1" fmla="*/ 0 h 45310"/>
                  <a:gd name="connsiteX2" fmla="*/ 26158 w 26157"/>
                  <a:gd name="connsiteY2" fmla="*/ 45310 h 45310"/>
                  <a:gd name="connsiteX3" fmla="*/ 0 w 26157"/>
                  <a:gd name="connsiteY3" fmla="*/ 45310 h 4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7" h="45310">
                    <a:moveTo>
                      <a:pt x="0" y="0"/>
                    </a:moveTo>
                    <a:lnTo>
                      <a:pt x="26158" y="0"/>
                    </a:lnTo>
                    <a:lnTo>
                      <a:pt x="26158" y="45310"/>
                    </a:lnTo>
                    <a:lnTo>
                      <a:pt x="0" y="4531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60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061570" y="4773473"/>
              <a:ext cx="80186" cy="101277"/>
              <a:chOff x="6061570" y="4773473"/>
              <a:chExt cx="80186" cy="101277"/>
            </a:xfrm>
            <a:noFill/>
          </p:grpSpPr>
          <p:sp>
            <p:nvSpPr>
              <p:cNvPr id="1061" name="Полилиния: фигура 1060">
                <a:extLst>
                  <a:ext uri="{FF2B5EF4-FFF2-40B4-BE49-F238E27FC236}">
                    <a16:creationId xmlns:a16="http://schemas.microsoft.com/office/drawing/2014/main" id="{230D47FB-0937-4CF0-A0D4-6BE097A6D894}"/>
                  </a:ext>
                </a:extLst>
              </p:cNvPr>
              <p:cNvSpPr/>
              <p:nvPr/>
            </p:nvSpPr>
            <p:spPr>
              <a:xfrm>
                <a:off x="6061570" y="4773473"/>
                <a:ext cx="47694" cy="101277"/>
              </a:xfrm>
              <a:custGeom>
                <a:avLst/>
                <a:gdLst>
                  <a:gd name="connsiteX0" fmla="*/ 0 w 47694"/>
                  <a:gd name="connsiteY0" fmla="*/ 0 h 101277"/>
                  <a:gd name="connsiteX1" fmla="*/ 47695 w 47694"/>
                  <a:gd name="connsiteY1" fmla="*/ 0 h 101277"/>
                  <a:gd name="connsiteX2" fmla="*/ 47695 w 47694"/>
                  <a:gd name="connsiteY2" fmla="*/ 101277 h 101277"/>
                  <a:gd name="connsiteX3" fmla="*/ 0 w 47694"/>
                  <a:gd name="connsiteY3" fmla="*/ 101277 h 10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94" h="101277">
                    <a:moveTo>
                      <a:pt x="0" y="0"/>
                    </a:moveTo>
                    <a:lnTo>
                      <a:pt x="47695" y="0"/>
                    </a:lnTo>
                    <a:lnTo>
                      <a:pt x="47695" y="101277"/>
                    </a:lnTo>
                    <a:lnTo>
                      <a:pt x="0" y="10127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2" name="Полилиния: фигура 1061">
                <a:extLst>
                  <a:ext uri="{FF2B5EF4-FFF2-40B4-BE49-F238E27FC236}">
                    <a16:creationId xmlns:a16="http://schemas.microsoft.com/office/drawing/2014/main" id="{92E16D00-F7B0-4FDC-AB23-0896B74C98D1}"/>
                  </a:ext>
                </a:extLst>
              </p:cNvPr>
              <p:cNvSpPr/>
              <p:nvPr/>
            </p:nvSpPr>
            <p:spPr>
              <a:xfrm>
                <a:off x="6124467" y="4829515"/>
                <a:ext cx="17289" cy="45235"/>
              </a:xfrm>
              <a:custGeom>
                <a:avLst/>
                <a:gdLst>
                  <a:gd name="connsiteX0" fmla="*/ 0 w 17289"/>
                  <a:gd name="connsiteY0" fmla="*/ 0 h 45235"/>
                  <a:gd name="connsiteX1" fmla="*/ 17289 w 17289"/>
                  <a:gd name="connsiteY1" fmla="*/ 0 h 45235"/>
                  <a:gd name="connsiteX2" fmla="*/ 17289 w 17289"/>
                  <a:gd name="connsiteY2" fmla="*/ 45236 h 45235"/>
                  <a:gd name="connsiteX3" fmla="*/ 0 w 17289"/>
                  <a:gd name="connsiteY3" fmla="*/ 45236 h 4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89" h="45235">
                    <a:moveTo>
                      <a:pt x="0" y="0"/>
                    </a:moveTo>
                    <a:lnTo>
                      <a:pt x="17289" y="0"/>
                    </a:lnTo>
                    <a:lnTo>
                      <a:pt x="17289" y="45236"/>
                    </a:lnTo>
                    <a:lnTo>
                      <a:pt x="0" y="45236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63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915579" y="4733454"/>
              <a:ext cx="363598" cy="45235"/>
              <a:chOff x="5915579" y="4733454"/>
              <a:chExt cx="363598" cy="45235"/>
            </a:xfrm>
            <a:noFill/>
          </p:grpSpPr>
          <p:sp>
            <p:nvSpPr>
              <p:cNvPr id="1064" name="Полилиния: фигура 1063">
                <a:extLst>
                  <a:ext uri="{FF2B5EF4-FFF2-40B4-BE49-F238E27FC236}">
                    <a16:creationId xmlns:a16="http://schemas.microsoft.com/office/drawing/2014/main" id="{20BE12F6-962B-4D6C-A3F4-CC7B5AFBE2C7}"/>
                  </a:ext>
                </a:extLst>
              </p:cNvPr>
              <p:cNvSpPr/>
              <p:nvPr/>
            </p:nvSpPr>
            <p:spPr>
              <a:xfrm>
                <a:off x="5915579" y="4733454"/>
                <a:ext cx="26157" cy="45235"/>
              </a:xfrm>
              <a:custGeom>
                <a:avLst/>
                <a:gdLst>
                  <a:gd name="connsiteX0" fmla="*/ 0 w 26157"/>
                  <a:gd name="connsiteY0" fmla="*/ 0 h 45235"/>
                  <a:gd name="connsiteX1" fmla="*/ 26158 w 26157"/>
                  <a:gd name="connsiteY1" fmla="*/ 0 h 45235"/>
                  <a:gd name="connsiteX2" fmla="*/ 26158 w 26157"/>
                  <a:gd name="connsiteY2" fmla="*/ 45236 h 45235"/>
                  <a:gd name="connsiteX3" fmla="*/ 0 w 26157"/>
                  <a:gd name="connsiteY3" fmla="*/ 45236 h 4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7" h="45235">
                    <a:moveTo>
                      <a:pt x="0" y="0"/>
                    </a:moveTo>
                    <a:lnTo>
                      <a:pt x="26158" y="0"/>
                    </a:lnTo>
                    <a:lnTo>
                      <a:pt x="26158" y="45236"/>
                    </a:lnTo>
                    <a:lnTo>
                      <a:pt x="0" y="45236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5" name="Полилиния: фигура 1064">
                <a:extLst>
                  <a:ext uri="{FF2B5EF4-FFF2-40B4-BE49-F238E27FC236}">
                    <a16:creationId xmlns:a16="http://schemas.microsoft.com/office/drawing/2014/main" id="{4A89B41D-A0DC-4233-92FB-C480448DE511}"/>
                  </a:ext>
                </a:extLst>
              </p:cNvPr>
              <p:cNvSpPr/>
              <p:nvPr/>
            </p:nvSpPr>
            <p:spPr>
              <a:xfrm>
                <a:off x="6253020" y="4733454"/>
                <a:ext cx="26157" cy="45235"/>
              </a:xfrm>
              <a:custGeom>
                <a:avLst/>
                <a:gdLst>
                  <a:gd name="connsiteX0" fmla="*/ 0 w 26157"/>
                  <a:gd name="connsiteY0" fmla="*/ 0 h 45235"/>
                  <a:gd name="connsiteX1" fmla="*/ 26158 w 26157"/>
                  <a:gd name="connsiteY1" fmla="*/ 0 h 45235"/>
                  <a:gd name="connsiteX2" fmla="*/ 26158 w 26157"/>
                  <a:gd name="connsiteY2" fmla="*/ 45236 h 45235"/>
                  <a:gd name="connsiteX3" fmla="*/ 0 w 26157"/>
                  <a:gd name="connsiteY3" fmla="*/ 45236 h 4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7" h="45235">
                    <a:moveTo>
                      <a:pt x="0" y="0"/>
                    </a:moveTo>
                    <a:lnTo>
                      <a:pt x="26158" y="0"/>
                    </a:lnTo>
                    <a:lnTo>
                      <a:pt x="26158" y="45236"/>
                    </a:lnTo>
                    <a:lnTo>
                      <a:pt x="0" y="45236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66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036679" y="4533285"/>
              <a:ext cx="121770" cy="341465"/>
              <a:chOff x="6036679" y="4533285"/>
              <a:chExt cx="121770" cy="341465"/>
            </a:xfrm>
          </p:grpSpPr>
          <p:sp>
            <p:nvSpPr>
              <p:cNvPr id="1067" name="Полилиния: фигура 1066">
                <a:extLst>
                  <a:ext uri="{FF2B5EF4-FFF2-40B4-BE49-F238E27FC236}">
                    <a16:creationId xmlns:a16="http://schemas.microsoft.com/office/drawing/2014/main" id="{B88D623A-8894-4635-9FCA-F5AEA75B1A3D}"/>
                  </a:ext>
                </a:extLst>
              </p:cNvPr>
              <p:cNvSpPr/>
              <p:nvPr/>
            </p:nvSpPr>
            <p:spPr>
              <a:xfrm>
                <a:off x="6036679" y="4533285"/>
                <a:ext cx="7452" cy="341465"/>
              </a:xfrm>
              <a:custGeom>
                <a:avLst/>
                <a:gdLst>
                  <a:gd name="connsiteX0" fmla="*/ 0 w 7452"/>
                  <a:gd name="connsiteY0" fmla="*/ 0 h 341465"/>
                  <a:gd name="connsiteX1" fmla="*/ 0 w 7452"/>
                  <a:gd name="connsiteY1" fmla="*/ 341465 h 3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341465">
                    <a:moveTo>
                      <a:pt x="0" y="0"/>
                    </a:moveTo>
                    <a:lnTo>
                      <a:pt x="0" y="341465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8" name="Полилиния: фигура 1067">
                <a:extLst>
                  <a:ext uri="{FF2B5EF4-FFF2-40B4-BE49-F238E27FC236}">
                    <a16:creationId xmlns:a16="http://schemas.microsoft.com/office/drawing/2014/main" id="{3A5C461A-A657-476A-9670-EE3F66FEDC96}"/>
                  </a:ext>
                </a:extLst>
              </p:cNvPr>
              <p:cNvSpPr/>
              <p:nvPr/>
            </p:nvSpPr>
            <p:spPr>
              <a:xfrm>
                <a:off x="6158450" y="4533285"/>
                <a:ext cx="7452" cy="341465"/>
              </a:xfrm>
              <a:custGeom>
                <a:avLst/>
                <a:gdLst>
                  <a:gd name="connsiteX0" fmla="*/ 0 w 7452"/>
                  <a:gd name="connsiteY0" fmla="*/ 0 h 341465"/>
                  <a:gd name="connsiteX1" fmla="*/ 0 w 7452"/>
                  <a:gd name="connsiteY1" fmla="*/ 341465 h 3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341465">
                    <a:moveTo>
                      <a:pt x="0" y="0"/>
                    </a:moveTo>
                    <a:lnTo>
                      <a:pt x="0" y="341465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069" name="Полилиния: фигура 1068">
              <a:extLst>
                <a:ext uri="{FF2B5EF4-FFF2-40B4-BE49-F238E27FC236}">
                  <a16:creationId xmlns:a16="http://schemas.microsoft.com/office/drawing/2014/main" id="{387ACF3F-BBFF-4345-8E65-4FD5907BF590}"/>
                </a:ext>
              </a:extLst>
            </p:cNvPr>
            <p:cNvSpPr/>
            <p:nvPr/>
          </p:nvSpPr>
          <p:spPr>
            <a:xfrm>
              <a:off x="6056651" y="4409576"/>
              <a:ext cx="81379" cy="83466"/>
            </a:xfrm>
            <a:custGeom>
              <a:avLst/>
              <a:gdLst>
                <a:gd name="connsiteX0" fmla="*/ 0 w 81379"/>
                <a:gd name="connsiteY0" fmla="*/ 0 h 83466"/>
                <a:gd name="connsiteX1" fmla="*/ 81379 w 81379"/>
                <a:gd name="connsiteY1" fmla="*/ 0 h 83466"/>
                <a:gd name="connsiteX2" fmla="*/ 81379 w 81379"/>
                <a:gd name="connsiteY2" fmla="*/ 83466 h 83466"/>
                <a:gd name="connsiteX3" fmla="*/ 0 w 81379"/>
                <a:gd name="connsiteY3" fmla="*/ 83466 h 8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79" h="83466">
                  <a:moveTo>
                    <a:pt x="0" y="0"/>
                  </a:moveTo>
                  <a:lnTo>
                    <a:pt x="81379" y="0"/>
                  </a:lnTo>
                  <a:lnTo>
                    <a:pt x="81379" y="83466"/>
                  </a:lnTo>
                  <a:lnTo>
                    <a:pt x="0" y="8346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0" name="Полилиния: фигура 1069">
              <a:extLst>
                <a:ext uri="{FF2B5EF4-FFF2-40B4-BE49-F238E27FC236}">
                  <a16:creationId xmlns:a16="http://schemas.microsoft.com/office/drawing/2014/main" id="{F2FE5E13-C980-4619-BEC7-190BFBDA4BF6}"/>
                </a:ext>
              </a:extLst>
            </p:cNvPr>
            <p:cNvSpPr/>
            <p:nvPr/>
          </p:nvSpPr>
          <p:spPr>
            <a:xfrm>
              <a:off x="5962677" y="4688591"/>
              <a:ext cx="269401" cy="7452"/>
            </a:xfrm>
            <a:custGeom>
              <a:avLst/>
              <a:gdLst>
                <a:gd name="connsiteX0" fmla="*/ 0 w 269401"/>
                <a:gd name="connsiteY0" fmla="*/ 0 h 7452"/>
                <a:gd name="connsiteX1" fmla="*/ 269402 w 269401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401" h="7452">
                  <a:moveTo>
                    <a:pt x="0" y="0"/>
                  </a:moveTo>
                  <a:lnTo>
                    <a:pt x="269402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1" name="Полилиния: фигура 1070">
              <a:extLst>
                <a:ext uri="{FF2B5EF4-FFF2-40B4-BE49-F238E27FC236}">
                  <a16:creationId xmlns:a16="http://schemas.microsoft.com/office/drawing/2014/main" id="{C731D909-BFE1-48B1-8692-DA37153D0157}"/>
                </a:ext>
              </a:extLst>
            </p:cNvPr>
            <p:cNvSpPr/>
            <p:nvPr/>
          </p:nvSpPr>
          <p:spPr>
            <a:xfrm>
              <a:off x="5967969" y="4616229"/>
              <a:ext cx="258819" cy="7452"/>
            </a:xfrm>
            <a:custGeom>
              <a:avLst/>
              <a:gdLst>
                <a:gd name="connsiteX0" fmla="*/ 258819 w 258819"/>
                <a:gd name="connsiteY0" fmla="*/ 0 h 7452"/>
                <a:gd name="connsiteX1" fmla="*/ 190481 w 258819"/>
                <a:gd name="connsiteY1" fmla="*/ 0 h 7452"/>
                <a:gd name="connsiteX2" fmla="*/ 68710 w 258819"/>
                <a:gd name="connsiteY2" fmla="*/ 0 h 7452"/>
                <a:gd name="connsiteX3" fmla="*/ 0 w 258819"/>
                <a:gd name="connsiteY3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819" h="7452">
                  <a:moveTo>
                    <a:pt x="258819" y="0"/>
                  </a:moveTo>
                  <a:lnTo>
                    <a:pt x="190481" y="0"/>
                  </a:lnTo>
                  <a:lnTo>
                    <a:pt x="68710" y="0"/>
                  </a:lnTo>
                  <a:lnTo>
                    <a:pt x="0" y="0"/>
                  </a:lnTo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2" name="Полилиния: фигура 1071">
              <a:extLst>
                <a:ext uri="{FF2B5EF4-FFF2-40B4-BE49-F238E27FC236}">
                  <a16:creationId xmlns:a16="http://schemas.microsoft.com/office/drawing/2014/main" id="{7D8E5F74-8E88-4FD3-8870-816BCA6C7FD2}"/>
                </a:ext>
              </a:extLst>
            </p:cNvPr>
            <p:cNvSpPr/>
            <p:nvPr/>
          </p:nvSpPr>
          <p:spPr>
            <a:xfrm>
              <a:off x="6009776" y="4551170"/>
              <a:ext cx="175204" cy="7452"/>
            </a:xfrm>
            <a:custGeom>
              <a:avLst/>
              <a:gdLst>
                <a:gd name="connsiteX0" fmla="*/ 0 w 175204"/>
                <a:gd name="connsiteY0" fmla="*/ 0 h 7452"/>
                <a:gd name="connsiteX1" fmla="*/ 175204 w 175204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204" h="7452">
                  <a:moveTo>
                    <a:pt x="0" y="0"/>
                  </a:moveTo>
                  <a:lnTo>
                    <a:pt x="175204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3" name="Полилиния: фигура 1072">
              <a:extLst>
                <a:ext uri="{FF2B5EF4-FFF2-40B4-BE49-F238E27FC236}">
                  <a16:creationId xmlns:a16="http://schemas.microsoft.com/office/drawing/2014/main" id="{5B8C6880-7D7E-48BF-8747-1B0B2B6D2DFF}"/>
                </a:ext>
              </a:extLst>
            </p:cNvPr>
            <p:cNvSpPr/>
            <p:nvPr/>
          </p:nvSpPr>
          <p:spPr>
            <a:xfrm>
              <a:off x="5962677" y="4759835"/>
              <a:ext cx="269401" cy="7452"/>
            </a:xfrm>
            <a:custGeom>
              <a:avLst/>
              <a:gdLst>
                <a:gd name="connsiteX0" fmla="*/ 0 w 269401"/>
                <a:gd name="connsiteY0" fmla="*/ 0 h 7452"/>
                <a:gd name="connsiteX1" fmla="*/ 269402 w 269401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401" h="7452">
                  <a:moveTo>
                    <a:pt x="0" y="0"/>
                  </a:moveTo>
                  <a:lnTo>
                    <a:pt x="269402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4" name="Полилиния: фигура 1073">
              <a:extLst>
                <a:ext uri="{FF2B5EF4-FFF2-40B4-BE49-F238E27FC236}">
                  <a16:creationId xmlns:a16="http://schemas.microsoft.com/office/drawing/2014/main" id="{6A89C410-423E-49C9-A4E0-52054D37F54D}"/>
                </a:ext>
              </a:extLst>
            </p:cNvPr>
            <p:cNvSpPr/>
            <p:nvPr/>
          </p:nvSpPr>
          <p:spPr>
            <a:xfrm>
              <a:off x="5962677" y="4823553"/>
              <a:ext cx="98892" cy="7452"/>
            </a:xfrm>
            <a:custGeom>
              <a:avLst/>
              <a:gdLst>
                <a:gd name="connsiteX0" fmla="*/ 0 w 98892"/>
                <a:gd name="connsiteY0" fmla="*/ 0 h 7452"/>
                <a:gd name="connsiteX1" fmla="*/ 98892 w 98892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892" h="7452">
                  <a:moveTo>
                    <a:pt x="0" y="0"/>
                  </a:moveTo>
                  <a:lnTo>
                    <a:pt x="98892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5" name="Полилиния: фигура 1074">
              <a:extLst>
                <a:ext uri="{FF2B5EF4-FFF2-40B4-BE49-F238E27FC236}">
                  <a16:creationId xmlns:a16="http://schemas.microsoft.com/office/drawing/2014/main" id="{CBFFF00D-4C69-4AF5-9128-507935FBCAAC}"/>
                </a:ext>
              </a:extLst>
            </p:cNvPr>
            <p:cNvSpPr/>
            <p:nvPr/>
          </p:nvSpPr>
          <p:spPr>
            <a:xfrm>
              <a:off x="6109265" y="4823553"/>
              <a:ext cx="122739" cy="7452"/>
            </a:xfrm>
            <a:custGeom>
              <a:avLst/>
              <a:gdLst>
                <a:gd name="connsiteX0" fmla="*/ 0 w 122739"/>
                <a:gd name="connsiteY0" fmla="*/ 0 h 7452"/>
                <a:gd name="connsiteX1" fmla="*/ 122740 w 122739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739" h="7452">
                  <a:moveTo>
                    <a:pt x="0" y="0"/>
                  </a:moveTo>
                  <a:lnTo>
                    <a:pt x="122740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6" name="Полилиния: фигура 1075">
              <a:extLst>
                <a:ext uri="{FF2B5EF4-FFF2-40B4-BE49-F238E27FC236}">
                  <a16:creationId xmlns:a16="http://schemas.microsoft.com/office/drawing/2014/main" id="{400C8DA3-AFBD-4855-8750-C0A58E284021}"/>
                </a:ext>
              </a:extLst>
            </p:cNvPr>
            <p:cNvSpPr/>
            <p:nvPr/>
          </p:nvSpPr>
          <p:spPr>
            <a:xfrm>
              <a:off x="957921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7" name="Полилиния: фигура 1076">
              <a:extLst>
                <a:ext uri="{FF2B5EF4-FFF2-40B4-BE49-F238E27FC236}">
                  <a16:creationId xmlns:a16="http://schemas.microsoft.com/office/drawing/2014/main" id="{3BFA8CF1-2BE7-4A1C-9E74-A0E69BC8CBDA}"/>
                </a:ext>
              </a:extLst>
            </p:cNvPr>
            <p:cNvSpPr/>
            <p:nvPr/>
          </p:nvSpPr>
          <p:spPr>
            <a:xfrm>
              <a:off x="824375" y="4450713"/>
              <a:ext cx="25486" cy="37336"/>
            </a:xfrm>
            <a:custGeom>
              <a:avLst/>
              <a:gdLst>
                <a:gd name="connsiteX0" fmla="*/ 0 w 25486"/>
                <a:gd name="connsiteY0" fmla="*/ 0 h 37336"/>
                <a:gd name="connsiteX1" fmla="*/ 25487 w 25486"/>
                <a:gd name="connsiteY1" fmla="*/ 0 h 37336"/>
                <a:gd name="connsiteX2" fmla="*/ 25487 w 25486"/>
                <a:gd name="connsiteY2" fmla="*/ 37336 h 37336"/>
                <a:gd name="connsiteX3" fmla="*/ 0 w 25486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86" h="37336">
                  <a:moveTo>
                    <a:pt x="0" y="0"/>
                  </a:moveTo>
                  <a:lnTo>
                    <a:pt x="25487" y="0"/>
                  </a:lnTo>
                  <a:lnTo>
                    <a:pt x="25487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8" name="Полилиния: фигура 1077">
              <a:extLst>
                <a:ext uri="{FF2B5EF4-FFF2-40B4-BE49-F238E27FC236}">
                  <a16:creationId xmlns:a16="http://schemas.microsoft.com/office/drawing/2014/main" id="{8C97B278-83DB-4A7A-A2A4-AC25E73D6906}"/>
                </a:ext>
              </a:extLst>
            </p:cNvPr>
            <p:cNvSpPr/>
            <p:nvPr/>
          </p:nvSpPr>
          <p:spPr>
            <a:xfrm>
              <a:off x="1508573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9" name="Полилиния: фигура 1078">
              <a:extLst>
                <a:ext uri="{FF2B5EF4-FFF2-40B4-BE49-F238E27FC236}">
                  <a16:creationId xmlns:a16="http://schemas.microsoft.com/office/drawing/2014/main" id="{C85396D2-E153-414C-B182-DB46B69A0641}"/>
                </a:ext>
              </a:extLst>
            </p:cNvPr>
            <p:cNvSpPr/>
            <p:nvPr/>
          </p:nvSpPr>
          <p:spPr>
            <a:xfrm>
              <a:off x="1646218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5 w 33535"/>
                <a:gd name="connsiteY1" fmla="*/ 0 h 37336"/>
                <a:gd name="connsiteX2" fmla="*/ 33535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5" y="0"/>
                  </a:lnTo>
                  <a:lnTo>
                    <a:pt x="33535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0" name="Полилиния: фигура 1079">
              <a:extLst>
                <a:ext uri="{FF2B5EF4-FFF2-40B4-BE49-F238E27FC236}">
                  <a16:creationId xmlns:a16="http://schemas.microsoft.com/office/drawing/2014/main" id="{E614E4C0-7425-4192-B9F8-6B362ECE6AC8}"/>
                </a:ext>
              </a:extLst>
            </p:cNvPr>
            <p:cNvSpPr/>
            <p:nvPr/>
          </p:nvSpPr>
          <p:spPr>
            <a:xfrm>
              <a:off x="2472159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6 w 33535"/>
                <a:gd name="connsiteY1" fmla="*/ 0 h 37336"/>
                <a:gd name="connsiteX2" fmla="*/ 33536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6" y="0"/>
                  </a:lnTo>
                  <a:lnTo>
                    <a:pt x="33536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1" name="Полилиния: фигура 1080">
              <a:extLst>
                <a:ext uri="{FF2B5EF4-FFF2-40B4-BE49-F238E27FC236}">
                  <a16:creationId xmlns:a16="http://schemas.microsoft.com/office/drawing/2014/main" id="{8F3338D9-98DB-45B2-B1CC-CC398238462F}"/>
                </a:ext>
              </a:extLst>
            </p:cNvPr>
            <p:cNvSpPr/>
            <p:nvPr/>
          </p:nvSpPr>
          <p:spPr>
            <a:xfrm>
              <a:off x="3298099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5 w 33535"/>
                <a:gd name="connsiteY1" fmla="*/ 0 h 37336"/>
                <a:gd name="connsiteX2" fmla="*/ 33535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5" y="0"/>
                  </a:lnTo>
                  <a:lnTo>
                    <a:pt x="33535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2" name="Полилиния: фигура 1081">
              <a:extLst>
                <a:ext uri="{FF2B5EF4-FFF2-40B4-BE49-F238E27FC236}">
                  <a16:creationId xmlns:a16="http://schemas.microsoft.com/office/drawing/2014/main" id="{36643CC2-EA6E-4CBC-B220-B26C97D0175A}"/>
                </a:ext>
              </a:extLst>
            </p:cNvPr>
            <p:cNvSpPr/>
            <p:nvPr/>
          </p:nvSpPr>
          <p:spPr>
            <a:xfrm>
              <a:off x="3435744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3" name="Полилиния: фигура 1082">
              <a:extLst>
                <a:ext uri="{FF2B5EF4-FFF2-40B4-BE49-F238E27FC236}">
                  <a16:creationId xmlns:a16="http://schemas.microsoft.com/office/drawing/2014/main" id="{ABB88BB9-65B6-4CAE-9DCD-122562784F23}"/>
                </a:ext>
              </a:extLst>
            </p:cNvPr>
            <p:cNvSpPr/>
            <p:nvPr/>
          </p:nvSpPr>
          <p:spPr>
            <a:xfrm>
              <a:off x="3986396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4" name="Полилиния: фигура 1083">
              <a:extLst>
                <a:ext uri="{FF2B5EF4-FFF2-40B4-BE49-F238E27FC236}">
                  <a16:creationId xmlns:a16="http://schemas.microsoft.com/office/drawing/2014/main" id="{DA459662-6A6E-4A77-96F7-D445493DC7CE}"/>
                </a:ext>
              </a:extLst>
            </p:cNvPr>
            <p:cNvSpPr/>
            <p:nvPr/>
          </p:nvSpPr>
          <p:spPr>
            <a:xfrm>
              <a:off x="4124040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6 w 33535"/>
                <a:gd name="connsiteY1" fmla="*/ 0 h 37336"/>
                <a:gd name="connsiteX2" fmla="*/ 33536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6" y="0"/>
                  </a:lnTo>
                  <a:lnTo>
                    <a:pt x="33536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5" name="Полилиния: фигура 1084">
              <a:extLst>
                <a:ext uri="{FF2B5EF4-FFF2-40B4-BE49-F238E27FC236}">
                  <a16:creationId xmlns:a16="http://schemas.microsoft.com/office/drawing/2014/main" id="{26FF43B4-4C78-4BD4-9640-EACD3A7021ED}"/>
                </a:ext>
              </a:extLst>
            </p:cNvPr>
            <p:cNvSpPr/>
            <p:nvPr/>
          </p:nvSpPr>
          <p:spPr>
            <a:xfrm>
              <a:off x="4261685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6" name="Полилиния: фигура 1085">
              <a:extLst>
                <a:ext uri="{FF2B5EF4-FFF2-40B4-BE49-F238E27FC236}">
                  <a16:creationId xmlns:a16="http://schemas.microsoft.com/office/drawing/2014/main" id="{BF3A65E5-9E21-4DD7-98A7-C30A3BCC2DF9}"/>
                </a:ext>
              </a:extLst>
            </p:cNvPr>
            <p:cNvSpPr/>
            <p:nvPr/>
          </p:nvSpPr>
          <p:spPr>
            <a:xfrm>
              <a:off x="4812337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7" name="Полилиния: фигура 1086">
              <a:extLst>
                <a:ext uri="{FF2B5EF4-FFF2-40B4-BE49-F238E27FC236}">
                  <a16:creationId xmlns:a16="http://schemas.microsoft.com/office/drawing/2014/main" id="{7834F526-B80A-480B-90C1-5395375A0181}"/>
                </a:ext>
              </a:extLst>
            </p:cNvPr>
            <p:cNvSpPr/>
            <p:nvPr/>
          </p:nvSpPr>
          <p:spPr>
            <a:xfrm>
              <a:off x="4949981" y="4450713"/>
              <a:ext cx="33535" cy="37336"/>
            </a:xfrm>
            <a:custGeom>
              <a:avLst/>
              <a:gdLst>
                <a:gd name="connsiteX0" fmla="*/ 0 w 33535"/>
                <a:gd name="connsiteY0" fmla="*/ 0 h 37336"/>
                <a:gd name="connsiteX1" fmla="*/ 33535 w 33535"/>
                <a:gd name="connsiteY1" fmla="*/ 0 h 37336"/>
                <a:gd name="connsiteX2" fmla="*/ 33535 w 33535"/>
                <a:gd name="connsiteY2" fmla="*/ 37336 h 37336"/>
                <a:gd name="connsiteX3" fmla="*/ 0 w 33535"/>
                <a:gd name="connsiteY3" fmla="*/ 37336 h 3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37336">
                  <a:moveTo>
                    <a:pt x="0" y="0"/>
                  </a:moveTo>
                  <a:lnTo>
                    <a:pt x="33535" y="0"/>
                  </a:lnTo>
                  <a:lnTo>
                    <a:pt x="33535" y="37336"/>
                  </a:lnTo>
                  <a:lnTo>
                    <a:pt x="0" y="3733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8" name="Полилиния: фигура 1087">
              <a:extLst>
                <a:ext uri="{FF2B5EF4-FFF2-40B4-BE49-F238E27FC236}">
                  <a16:creationId xmlns:a16="http://schemas.microsoft.com/office/drawing/2014/main" id="{97DEA480-A93F-4AB9-860A-6C466391E631}"/>
                </a:ext>
              </a:extLst>
            </p:cNvPr>
            <p:cNvSpPr/>
            <p:nvPr/>
          </p:nvSpPr>
          <p:spPr>
            <a:xfrm>
              <a:off x="5087626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9" name="Полилиния: фигура 1088">
              <a:extLst>
                <a:ext uri="{FF2B5EF4-FFF2-40B4-BE49-F238E27FC236}">
                  <a16:creationId xmlns:a16="http://schemas.microsoft.com/office/drawing/2014/main" id="{8E2D35DF-BEFE-486A-9EB4-2F8482B0B750}"/>
                </a:ext>
              </a:extLst>
            </p:cNvPr>
            <p:cNvSpPr/>
            <p:nvPr/>
          </p:nvSpPr>
          <p:spPr>
            <a:xfrm>
              <a:off x="5638278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6 w 33535"/>
                <a:gd name="connsiteY1" fmla="*/ 0 h 169763"/>
                <a:gd name="connsiteX2" fmla="*/ 33536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6" y="0"/>
                  </a:lnTo>
                  <a:lnTo>
                    <a:pt x="33536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090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54334" y="4148819"/>
              <a:ext cx="4920917" cy="145916"/>
              <a:chOff x="854334" y="4148819"/>
              <a:chExt cx="4920917" cy="145916"/>
            </a:xfrm>
          </p:grpSpPr>
          <p:sp>
            <p:nvSpPr>
              <p:cNvPr id="1091" name="Полилиния: фигура 1090">
                <a:extLst>
                  <a:ext uri="{FF2B5EF4-FFF2-40B4-BE49-F238E27FC236}">
                    <a16:creationId xmlns:a16="http://schemas.microsoft.com/office/drawing/2014/main" id="{2F174FD3-8F78-4DD2-997F-BF89250EFF0D}"/>
                  </a:ext>
                </a:extLst>
              </p:cNvPr>
              <p:cNvSpPr/>
              <p:nvPr/>
            </p:nvSpPr>
            <p:spPr>
              <a:xfrm>
                <a:off x="85433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2" name="Полилиния: фигура 1091">
                <a:extLst>
                  <a:ext uri="{FF2B5EF4-FFF2-40B4-BE49-F238E27FC236}">
                    <a16:creationId xmlns:a16="http://schemas.microsoft.com/office/drawing/2014/main" id="{67F29C2E-54B6-4F03-A312-ECE5F5C91D0F}"/>
                  </a:ext>
                </a:extLst>
              </p:cNvPr>
              <p:cNvSpPr/>
              <p:nvPr/>
            </p:nvSpPr>
            <p:spPr>
              <a:xfrm>
                <a:off x="89845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3" name="Полилиния: фигура 1092">
                <a:extLst>
                  <a:ext uri="{FF2B5EF4-FFF2-40B4-BE49-F238E27FC236}">
                    <a16:creationId xmlns:a16="http://schemas.microsoft.com/office/drawing/2014/main" id="{E832A8C5-0ED6-439A-9FA9-798652D20020}"/>
                  </a:ext>
                </a:extLst>
              </p:cNvPr>
              <p:cNvSpPr/>
              <p:nvPr/>
            </p:nvSpPr>
            <p:spPr>
              <a:xfrm>
                <a:off x="87639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4" name="Полилиния: фигура 1093">
                <a:extLst>
                  <a:ext uri="{FF2B5EF4-FFF2-40B4-BE49-F238E27FC236}">
                    <a16:creationId xmlns:a16="http://schemas.microsoft.com/office/drawing/2014/main" id="{5B2372C9-8C05-41A2-BBB2-CD34DA9FECB8}"/>
                  </a:ext>
                </a:extLst>
              </p:cNvPr>
              <p:cNvSpPr/>
              <p:nvPr/>
            </p:nvSpPr>
            <p:spPr>
              <a:xfrm>
                <a:off x="92051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5" name="Полилиния: фигура 1094">
                <a:extLst>
                  <a:ext uri="{FF2B5EF4-FFF2-40B4-BE49-F238E27FC236}">
                    <a16:creationId xmlns:a16="http://schemas.microsoft.com/office/drawing/2014/main" id="{89760BC9-14C1-4F18-B71E-ACCA15E5A535}"/>
                  </a:ext>
                </a:extLst>
              </p:cNvPr>
              <p:cNvSpPr/>
              <p:nvPr/>
            </p:nvSpPr>
            <p:spPr>
              <a:xfrm>
                <a:off x="94256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6" name="Полилиния: фигура 1095">
                <a:extLst>
                  <a:ext uri="{FF2B5EF4-FFF2-40B4-BE49-F238E27FC236}">
                    <a16:creationId xmlns:a16="http://schemas.microsoft.com/office/drawing/2014/main" id="{6B394A68-2FD0-441B-8BC0-1A321520D521}"/>
                  </a:ext>
                </a:extLst>
              </p:cNvPr>
              <p:cNvSpPr/>
              <p:nvPr/>
            </p:nvSpPr>
            <p:spPr>
              <a:xfrm>
                <a:off x="98676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7" name="Полилиния: фигура 1096">
                <a:extLst>
                  <a:ext uri="{FF2B5EF4-FFF2-40B4-BE49-F238E27FC236}">
                    <a16:creationId xmlns:a16="http://schemas.microsoft.com/office/drawing/2014/main" id="{DB326055-301C-4C0B-AD97-B7C7ACE5575D}"/>
                  </a:ext>
                </a:extLst>
              </p:cNvPr>
              <p:cNvSpPr/>
              <p:nvPr/>
            </p:nvSpPr>
            <p:spPr>
              <a:xfrm>
                <a:off x="96470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8" name="Полилиния: фигура 1097">
                <a:extLst>
                  <a:ext uri="{FF2B5EF4-FFF2-40B4-BE49-F238E27FC236}">
                    <a16:creationId xmlns:a16="http://schemas.microsoft.com/office/drawing/2014/main" id="{007CFC1B-E2AE-4807-9A74-F60ECAD422E4}"/>
                  </a:ext>
                </a:extLst>
              </p:cNvPr>
              <p:cNvSpPr/>
              <p:nvPr/>
            </p:nvSpPr>
            <p:spPr>
              <a:xfrm>
                <a:off x="100882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9" name="Полилиния: фигура 1098">
                <a:extLst>
                  <a:ext uri="{FF2B5EF4-FFF2-40B4-BE49-F238E27FC236}">
                    <a16:creationId xmlns:a16="http://schemas.microsoft.com/office/drawing/2014/main" id="{60C424D1-A876-42B7-B1AC-277C197C0996}"/>
                  </a:ext>
                </a:extLst>
              </p:cNvPr>
              <p:cNvSpPr/>
              <p:nvPr/>
            </p:nvSpPr>
            <p:spPr>
              <a:xfrm>
                <a:off x="103087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0" name="Полилиния: фигура 1099">
                <a:extLst>
                  <a:ext uri="{FF2B5EF4-FFF2-40B4-BE49-F238E27FC236}">
                    <a16:creationId xmlns:a16="http://schemas.microsoft.com/office/drawing/2014/main" id="{73DE624C-93AC-4F81-B063-4460C66DEEFF}"/>
                  </a:ext>
                </a:extLst>
              </p:cNvPr>
              <p:cNvSpPr/>
              <p:nvPr/>
            </p:nvSpPr>
            <p:spPr>
              <a:xfrm>
                <a:off x="107499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1" name="Полилиния: фигура 1100">
                <a:extLst>
                  <a:ext uri="{FF2B5EF4-FFF2-40B4-BE49-F238E27FC236}">
                    <a16:creationId xmlns:a16="http://schemas.microsoft.com/office/drawing/2014/main" id="{57990664-BA4C-4566-BEE3-9CB57A547B73}"/>
                  </a:ext>
                </a:extLst>
              </p:cNvPr>
              <p:cNvSpPr/>
              <p:nvPr/>
            </p:nvSpPr>
            <p:spPr>
              <a:xfrm>
                <a:off x="105293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2" name="Полилиния: фигура 1101">
                <a:extLst>
                  <a:ext uri="{FF2B5EF4-FFF2-40B4-BE49-F238E27FC236}">
                    <a16:creationId xmlns:a16="http://schemas.microsoft.com/office/drawing/2014/main" id="{CD4224FC-0630-43E4-B4D4-0B30F2E86C64}"/>
                  </a:ext>
                </a:extLst>
              </p:cNvPr>
              <p:cNvSpPr/>
              <p:nvPr/>
            </p:nvSpPr>
            <p:spPr>
              <a:xfrm>
                <a:off x="109705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3" name="Полилиния: фигура 1102">
                <a:extLst>
                  <a:ext uri="{FF2B5EF4-FFF2-40B4-BE49-F238E27FC236}">
                    <a16:creationId xmlns:a16="http://schemas.microsoft.com/office/drawing/2014/main" id="{70141774-010D-4FFB-8496-B9DD8AAC3B59}"/>
                  </a:ext>
                </a:extLst>
              </p:cNvPr>
              <p:cNvSpPr/>
              <p:nvPr/>
            </p:nvSpPr>
            <p:spPr>
              <a:xfrm>
                <a:off x="111911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4" name="Полилиния: фигура 1103">
                <a:extLst>
                  <a:ext uri="{FF2B5EF4-FFF2-40B4-BE49-F238E27FC236}">
                    <a16:creationId xmlns:a16="http://schemas.microsoft.com/office/drawing/2014/main" id="{7FDC27F8-E8CE-4FC6-87C8-5E1A47F97158}"/>
                  </a:ext>
                </a:extLst>
              </p:cNvPr>
              <p:cNvSpPr/>
              <p:nvPr/>
            </p:nvSpPr>
            <p:spPr>
              <a:xfrm>
                <a:off x="116330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5" name="Полилиния: фигура 1104">
                <a:extLst>
                  <a:ext uri="{FF2B5EF4-FFF2-40B4-BE49-F238E27FC236}">
                    <a16:creationId xmlns:a16="http://schemas.microsoft.com/office/drawing/2014/main" id="{74F969B3-68B8-4EDC-B3D0-C2CCC69B7909}"/>
                  </a:ext>
                </a:extLst>
              </p:cNvPr>
              <p:cNvSpPr/>
              <p:nvPr/>
            </p:nvSpPr>
            <p:spPr>
              <a:xfrm>
                <a:off x="114117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6" name="Полилиния: фигура 1105">
                <a:extLst>
                  <a:ext uri="{FF2B5EF4-FFF2-40B4-BE49-F238E27FC236}">
                    <a16:creationId xmlns:a16="http://schemas.microsoft.com/office/drawing/2014/main" id="{D393D90A-23AD-4372-B642-1F11C9A6A94A}"/>
                  </a:ext>
                </a:extLst>
              </p:cNvPr>
              <p:cNvSpPr/>
              <p:nvPr/>
            </p:nvSpPr>
            <p:spPr>
              <a:xfrm>
                <a:off x="118536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7" name="Полилиния: фигура 1106">
                <a:extLst>
                  <a:ext uri="{FF2B5EF4-FFF2-40B4-BE49-F238E27FC236}">
                    <a16:creationId xmlns:a16="http://schemas.microsoft.com/office/drawing/2014/main" id="{920F3C2F-1443-4A30-9483-5ECA157CEDCB}"/>
                  </a:ext>
                </a:extLst>
              </p:cNvPr>
              <p:cNvSpPr/>
              <p:nvPr/>
            </p:nvSpPr>
            <p:spPr>
              <a:xfrm>
                <a:off x="120742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8" name="Полилиния: фигура 1107">
                <a:extLst>
                  <a:ext uri="{FF2B5EF4-FFF2-40B4-BE49-F238E27FC236}">
                    <a16:creationId xmlns:a16="http://schemas.microsoft.com/office/drawing/2014/main" id="{523C509F-45E6-4089-BC96-108055D9753A}"/>
                  </a:ext>
                </a:extLst>
              </p:cNvPr>
              <p:cNvSpPr/>
              <p:nvPr/>
            </p:nvSpPr>
            <p:spPr>
              <a:xfrm>
                <a:off x="125154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9" name="Полилиния: фигура 1108">
                <a:extLst>
                  <a:ext uri="{FF2B5EF4-FFF2-40B4-BE49-F238E27FC236}">
                    <a16:creationId xmlns:a16="http://schemas.microsoft.com/office/drawing/2014/main" id="{0DE686B1-5892-4182-ACA6-ECE1AFBB9488}"/>
                  </a:ext>
                </a:extLst>
              </p:cNvPr>
              <p:cNvSpPr/>
              <p:nvPr/>
            </p:nvSpPr>
            <p:spPr>
              <a:xfrm>
                <a:off x="122948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0" name="Полилиния: фигура 1109">
                <a:extLst>
                  <a:ext uri="{FF2B5EF4-FFF2-40B4-BE49-F238E27FC236}">
                    <a16:creationId xmlns:a16="http://schemas.microsoft.com/office/drawing/2014/main" id="{B8AFB2A0-5283-4524-8B6D-F6F0521AD935}"/>
                  </a:ext>
                </a:extLst>
              </p:cNvPr>
              <p:cNvSpPr/>
              <p:nvPr/>
            </p:nvSpPr>
            <p:spPr>
              <a:xfrm>
                <a:off x="127360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1" name="Полилиния: фигура 1110">
                <a:extLst>
                  <a:ext uri="{FF2B5EF4-FFF2-40B4-BE49-F238E27FC236}">
                    <a16:creationId xmlns:a16="http://schemas.microsoft.com/office/drawing/2014/main" id="{614A5EEF-E98E-4ACE-AA68-B2169BF9B228}"/>
                  </a:ext>
                </a:extLst>
              </p:cNvPr>
              <p:cNvSpPr/>
              <p:nvPr/>
            </p:nvSpPr>
            <p:spPr>
              <a:xfrm>
                <a:off x="129566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2" name="Полилиния: фигура 1111">
                <a:extLst>
                  <a:ext uri="{FF2B5EF4-FFF2-40B4-BE49-F238E27FC236}">
                    <a16:creationId xmlns:a16="http://schemas.microsoft.com/office/drawing/2014/main" id="{775953DF-D398-4407-BFD3-76EC99AF2DB4}"/>
                  </a:ext>
                </a:extLst>
              </p:cNvPr>
              <p:cNvSpPr/>
              <p:nvPr/>
            </p:nvSpPr>
            <p:spPr>
              <a:xfrm>
                <a:off x="133977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3" name="Полилиния: фигура 1112">
                <a:extLst>
                  <a:ext uri="{FF2B5EF4-FFF2-40B4-BE49-F238E27FC236}">
                    <a16:creationId xmlns:a16="http://schemas.microsoft.com/office/drawing/2014/main" id="{D4AF44C4-524C-46EB-BB12-CCD6EA7272D4}"/>
                  </a:ext>
                </a:extLst>
              </p:cNvPr>
              <p:cNvSpPr/>
              <p:nvPr/>
            </p:nvSpPr>
            <p:spPr>
              <a:xfrm>
                <a:off x="131771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4" name="Полилиния: фигура 1113">
                <a:extLst>
                  <a:ext uri="{FF2B5EF4-FFF2-40B4-BE49-F238E27FC236}">
                    <a16:creationId xmlns:a16="http://schemas.microsoft.com/office/drawing/2014/main" id="{4565193C-3EFF-4911-AB5E-C6E13851F993}"/>
                  </a:ext>
                </a:extLst>
              </p:cNvPr>
              <p:cNvSpPr/>
              <p:nvPr/>
            </p:nvSpPr>
            <p:spPr>
              <a:xfrm>
                <a:off x="136183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5" name="Полилиния: фигура 1114">
                <a:extLst>
                  <a:ext uri="{FF2B5EF4-FFF2-40B4-BE49-F238E27FC236}">
                    <a16:creationId xmlns:a16="http://schemas.microsoft.com/office/drawing/2014/main" id="{32E633AA-D92D-4FBD-B2D4-720E48D142FE}"/>
                  </a:ext>
                </a:extLst>
              </p:cNvPr>
              <p:cNvSpPr/>
              <p:nvPr/>
            </p:nvSpPr>
            <p:spPr>
              <a:xfrm>
                <a:off x="138397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6" name="Полилиния: фигура 1115">
                <a:extLst>
                  <a:ext uri="{FF2B5EF4-FFF2-40B4-BE49-F238E27FC236}">
                    <a16:creationId xmlns:a16="http://schemas.microsoft.com/office/drawing/2014/main" id="{F29E9213-68FA-45C2-A025-1A6E3AA4541C}"/>
                  </a:ext>
                </a:extLst>
              </p:cNvPr>
              <p:cNvSpPr/>
              <p:nvPr/>
            </p:nvSpPr>
            <p:spPr>
              <a:xfrm>
                <a:off x="142808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7" name="Полилиния: фигура 1116">
                <a:extLst>
                  <a:ext uri="{FF2B5EF4-FFF2-40B4-BE49-F238E27FC236}">
                    <a16:creationId xmlns:a16="http://schemas.microsoft.com/office/drawing/2014/main" id="{FF82499F-91B6-4699-83E5-48FC8663AB3A}"/>
                  </a:ext>
                </a:extLst>
              </p:cNvPr>
              <p:cNvSpPr/>
              <p:nvPr/>
            </p:nvSpPr>
            <p:spPr>
              <a:xfrm>
                <a:off x="140602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8" name="Полилиния: фигура 1117">
                <a:extLst>
                  <a:ext uri="{FF2B5EF4-FFF2-40B4-BE49-F238E27FC236}">
                    <a16:creationId xmlns:a16="http://schemas.microsoft.com/office/drawing/2014/main" id="{D01AA347-876E-4B1D-8781-E70A79CEBDBB}"/>
                  </a:ext>
                </a:extLst>
              </p:cNvPr>
              <p:cNvSpPr/>
              <p:nvPr/>
            </p:nvSpPr>
            <p:spPr>
              <a:xfrm>
                <a:off x="145014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9" name="Полилиния: фигура 1118">
                <a:extLst>
                  <a:ext uri="{FF2B5EF4-FFF2-40B4-BE49-F238E27FC236}">
                    <a16:creationId xmlns:a16="http://schemas.microsoft.com/office/drawing/2014/main" id="{1E23AE04-9E0A-4612-9784-EC90208F4EDB}"/>
                  </a:ext>
                </a:extLst>
              </p:cNvPr>
              <p:cNvSpPr/>
              <p:nvPr/>
            </p:nvSpPr>
            <p:spPr>
              <a:xfrm>
                <a:off x="147220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0" name="Полилиния: фигура 1119">
                <a:extLst>
                  <a:ext uri="{FF2B5EF4-FFF2-40B4-BE49-F238E27FC236}">
                    <a16:creationId xmlns:a16="http://schemas.microsoft.com/office/drawing/2014/main" id="{A7D90E95-520C-4C6D-8753-595842DE13B0}"/>
                  </a:ext>
                </a:extLst>
              </p:cNvPr>
              <p:cNvSpPr/>
              <p:nvPr/>
            </p:nvSpPr>
            <p:spPr>
              <a:xfrm>
                <a:off x="151632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1" name="Полилиния: фигура 1120">
                <a:extLst>
                  <a:ext uri="{FF2B5EF4-FFF2-40B4-BE49-F238E27FC236}">
                    <a16:creationId xmlns:a16="http://schemas.microsoft.com/office/drawing/2014/main" id="{9A4788A7-AC24-473A-970A-406B60B38896}"/>
                  </a:ext>
                </a:extLst>
              </p:cNvPr>
              <p:cNvSpPr/>
              <p:nvPr/>
            </p:nvSpPr>
            <p:spPr>
              <a:xfrm>
                <a:off x="149426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2" name="Полилиния: фигура 1121">
                <a:extLst>
                  <a:ext uri="{FF2B5EF4-FFF2-40B4-BE49-F238E27FC236}">
                    <a16:creationId xmlns:a16="http://schemas.microsoft.com/office/drawing/2014/main" id="{268A4999-F42A-4EB7-A771-B23503FE6448}"/>
                  </a:ext>
                </a:extLst>
              </p:cNvPr>
              <p:cNvSpPr/>
              <p:nvPr/>
            </p:nvSpPr>
            <p:spPr>
              <a:xfrm>
                <a:off x="153838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3" name="Полилиния: фигура 1122">
                <a:extLst>
                  <a:ext uri="{FF2B5EF4-FFF2-40B4-BE49-F238E27FC236}">
                    <a16:creationId xmlns:a16="http://schemas.microsoft.com/office/drawing/2014/main" id="{5D0C3099-D9EF-42A6-B499-A31FDCE000B1}"/>
                  </a:ext>
                </a:extLst>
              </p:cNvPr>
              <p:cNvSpPr/>
              <p:nvPr/>
            </p:nvSpPr>
            <p:spPr>
              <a:xfrm>
                <a:off x="156044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4" name="Полилиния: фигура 1123">
                <a:extLst>
                  <a:ext uri="{FF2B5EF4-FFF2-40B4-BE49-F238E27FC236}">
                    <a16:creationId xmlns:a16="http://schemas.microsoft.com/office/drawing/2014/main" id="{56DF5463-F381-41A2-BC8A-6A4DF981D4DC}"/>
                  </a:ext>
                </a:extLst>
              </p:cNvPr>
              <p:cNvSpPr/>
              <p:nvPr/>
            </p:nvSpPr>
            <p:spPr>
              <a:xfrm>
                <a:off x="160463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5" name="Полилиния: фигура 1124">
                <a:extLst>
                  <a:ext uri="{FF2B5EF4-FFF2-40B4-BE49-F238E27FC236}">
                    <a16:creationId xmlns:a16="http://schemas.microsoft.com/office/drawing/2014/main" id="{A0A2EAD4-E345-42F4-B5E3-6A6713717AD9}"/>
                  </a:ext>
                </a:extLst>
              </p:cNvPr>
              <p:cNvSpPr/>
              <p:nvPr/>
            </p:nvSpPr>
            <p:spPr>
              <a:xfrm>
                <a:off x="158257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6" name="Полилиния: фигура 1125">
                <a:extLst>
                  <a:ext uri="{FF2B5EF4-FFF2-40B4-BE49-F238E27FC236}">
                    <a16:creationId xmlns:a16="http://schemas.microsoft.com/office/drawing/2014/main" id="{BF7EA390-097F-43A0-BD8C-78C37D22EDD3}"/>
                  </a:ext>
                </a:extLst>
              </p:cNvPr>
              <p:cNvSpPr/>
              <p:nvPr/>
            </p:nvSpPr>
            <p:spPr>
              <a:xfrm>
                <a:off x="162669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7" name="Полилиния: фигура 1126">
                <a:extLst>
                  <a:ext uri="{FF2B5EF4-FFF2-40B4-BE49-F238E27FC236}">
                    <a16:creationId xmlns:a16="http://schemas.microsoft.com/office/drawing/2014/main" id="{7B262EC1-4272-4A44-BDA5-A453573A7764}"/>
                  </a:ext>
                </a:extLst>
              </p:cNvPr>
              <p:cNvSpPr/>
              <p:nvPr/>
            </p:nvSpPr>
            <p:spPr>
              <a:xfrm>
                <a:off x="164875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8" name="Полилиния: фигура 1127">
                <a:extLst>
                  <a:ext uri="{FF2B5EF4-FFF2-40B4-BE49-F238E27FC236}">
                    <a16:creationId xmlns:a16="http://schemas.microsoft.com/office/drawing/2014/main" id="{0A52E379-818B-497B-90C8-CF584D0E148F}"/>
                  </a:ext>
                </a:extLst>
              </p:cNvPr>
              <p:cNvSpPr/>
              <p:nvPr/>
            </p:nvSpPr>
            <p:spPr>
              <a:xfrm>
                <a:off x="169286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9" name="Полилиния: фигура 1128">
                <a:extLst>
                  <a:ext uri="{FF2B5EF4-FFF2-40B4-BE49-F238E27FC236}">
                    <a16:creationId xmlns:a16="http://schemas.microsoft.com/office/drawing/2014/main" id="{2BC9BCF3-3757-4DC2-9D6E-56974699C4A9}"/>
                  </a:ext>
                </a:extLst>
              </p:cNvPr>
              <p:cNvSpPr/>
              <p:nvPr/>
            </p:nvSpPr>
            <p:spPr>
              <a:xfrm>
                <a:off x="167081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0" name="Полилиния: фигура 1129">
                <a:extLst>
                  <a:ext uri="{FF2B5EF4-FFF2-40B4-BE49-F238E27FC236}">
                    <a16:creationId xmlns:a16="http://schemas.microsoft.com/office/drawing/2014/main" id="{DA173FD3-BFAB-4014-96C9-F45A9FADC502}"/>
                  </a:ext>
                </a:extLst>
              </p:cNvPr>
              <p:cNvSpPr/>
              <p:nvPr/>
            </p:nvSpPr>
            <p:spPr>
              <a:xfrm>
                <a:off x="171492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1" name="Полилиния: фигура 1130">
                <a:extLst>
                  <a:ext uri="{FF2B5EF4-FFF2-40B4-BE49-F238E27FC236}">
                    <a16:creationId xmlns:a16="http://schemas.microsoft.com/office/drawing/2014/main" id="{842990B8-72E5-4581-9DEE-E491DE396E14}"/>
                  </a:ext>
                </a:extLst>
              </p:cNvPr>
              <p:cNvSpPr/>
              <p:nvPr/>
            </p:nvSpPr>
            <p:spPr>
              <a:xfrm>
                <a:off x="173698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2" name="Полилиния: фигура 1131">
                <a:extLst>
                  <a:ext uri="{FF2B5EF4-FFF2-40B4-BE49-F238E27FC236}">
                    <a16:creationId xmlns:a16="http://schemas.microsoft.com/office/drawing/2014/main" id="{3FE69BA7-6D04-4F3B-984D-B136255E7C58}"/>
                  </a:ext>
                </a:extLst>
              </p:cNvPr>
              <p:cNvSpPr/>
              <p:nvPr/>
            </p:nvSpPr>
            <p:spPr>
              <a:xfrm>
                <a:off x="178117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3" name="Полилиния: фигура 1132">
                <a:extLst>
                  <a:ext uri="{FF2B5EF4-FFF2-40B4-BE49-F238E27FC236}">
                    <a16:creationId xmlns:a16="http://schemas.microsoft.com/office/drawing/2014/main" id="{1CCA7903-D0B9-443F-AFFD-BD7E2DB1F4DB}"/>
                  </a:ext>
                </a:extLst>
              </p:cNvPr>
              <p:cNvSpPr/>
              <p:nvPr/>
            </p:nvSpPr>
            <p:spPr>
              <a:xfrm>
                <a:off x="175904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4" name="Полилиния: фигура 1133">
                <a:extLst>
                  <a:ext uri="{FF2B5EF4-FFF2-40B4-BE49-F238E27FC236}">
                    <a16:creationId xmlns:a16="http://schemas.microsoft.com/office/drawing/2014/main" id="{3613EE29-8CAC-4DD6-8ABB-576B55EC4218}"/>
                  </a:ext>
                </a:extLst>
              </p:cNvPr>
              <p:cNvSpPr/>
              <p:nvPr/>
            </p:nvSpPr>
            <p:spPr>
              <a:xfrm>
                <a:off x="180323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5" name="Полилиния: фигура 1134">
                <a:extLst>
                  <a:ext uri="{FF2B5EF4-FFF2-40B4-BE49-F238E27FC236}">
                    <a16:creationId xmlns:a16="http://schemas.microsoft.com/office/drawing/2014/main" id="{523842C8-88AC-4A00-BF4C-F09A2C6203F5}"/>
                  </a:ext>
                </a:extLst>
              </p:cNvPr>
              <p:cNvSpPr/>
              <p:nvPr/>
            </p:nvSpPr>
            <p:spPr>
              <a:xfrm>
                <a:off x="182529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6" name="Полилиния: фигура 1135">
                <a:extLst>
                  <a:ext uri="{FF2B5EF4-FFF2-40B4-BE49-F238E27FC236}">
                    <a16:creationId xmlns:a16="http://schemas.microsoft.com/office/drawing/2014/main" id="{4727BAAA-274F-44A1-A2CB-6D7F372BF0A8}"/>
                  </a:ext>
                </a:extLst>
              </p:cNvPr>
              <p:cNvSpPr/>
              <p:nvPr/>
            </p:nvSpPr>
            <p:spPr>
              <a:xfrm>
                <a:off x="186941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7" name="Полилиния: фигура 1136">
                <a:extLst>
                  <a:ext uri="{FF2B5EF4-FFF2-40B4-BE49-F238E27FC236}">
                    <a16:creationId xmlns:a16="http://schemas.microsoft.com/office/drawing/2014/main" id="{5DCE28FF-8964-444E-B410-40E3F068BBBE}"/>
                  </a:ext>
                </a:extLst>
              </p:cNvPr>
              <p:cNvSpPr/>
              <p:nvPr/>
            </p:nvSpPr>
            <p:spPr>
              <a:xfrm>
                <a:off x="184735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8" name="Полилиния: фигура 1137">
                <a:extLst>
                  <a:ext uri="{FF2B5EF4-FFF2-40B4-BE49-F238E27FC236}">
                    <a16:creationId xmlns:a16="http://schemas.microsoft.com/office/drawing/2014/main" id="{8810B1C4-C0B7-4F47-8F15-8CA9FE4D9F2A}"/>
                  </a:ext>
                </a:extLst>
              </p:cNvPr>
              <p:cNvSpPr/>
              <p:nvPr/>
            </p:nvSpPr>
            <p:spPr>
              <a:xfrm>
                <a:off x="189147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9" name="Полилиния: фигура 1138">
                <a:extLst>
                  <a:ext uri="{FF2B5EF4-FFF2-40B4-BE49-F238E27FC236}">
                    <a16:creationId xmlns:a16="http://schemas.microsoft.com/office/drawing/2014/main" id="{01155CDF-D1F7-4F14-80C7-CF135E13FF18}"/>
                  </a:ext>
                </a:extLst>
              </p:cNvPr>
              <p:cNvSpPr/>
              <p:nvPr/>
            </p:nvSpPr>
            <p:spPr>
              <a:xfrm>
                <a:off x="191353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0" name="Полилиния: фигура 1139">
                <a:extLst>
                  <a:ext uri="{FF2B5EF4-FFF2-40B4-BE49-F238E27FC236}">
                    <a16:creationId xmlns:a16="http://schemas.microsoft.com/office/drawing/2014/main" id="{7E2C0EC3-E8A9-4712-B6FA-85ECAA9E5426}"/>
                  </a:ext>
                </a:extLst>
              </p:cNvPr>
              <p:cNvSpPr/>
              <p:nvPr/>
            </p:nvSpPr>
            <p:spPr>
              <a:xfrm>
                <a:off x="195765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1" name="Полилиния: фигура 1140">
                <a:extLst>
                  <a:ext uri="{FF2B5EF4-FFF2-40B4-BE49-F238E27FC236}">
                    <a16:creationId xmlns:a16="http://schemas.microsoft.com/office/drawing/2014/main" id="{92495ED9-0791-4872-84A4-5441E434DC97}"/>
                  </a:ext>
                </a:extLst>
              </p:cNvPr>
              <p:cNvSpPr/>
              <p:nvPr/>
            </p:nvSpPr>
            <p:spPr>
              <a:xfrm>
                <a:off x="193559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2" name="Полилиния: фигура 1141">
                <a:extLst>
                  <a:ext uri="{FF2B5EF4-FFF2-40B4-BE49-F238E27FC236}">
                    <a16:creationId xmlns:a16="http://schemas.microsoft.com/office/drawing/2014/main" id="{9E9A56E4-4F98-4543-80D5-346777A1EE53}"/>
                  </a:ext>
                </a:extLst>
              </p:cNvPr>
              <p:cNvSpPr/>
              <p:nvPr/>
            </p:nvSpPr>
            <p:spPr>
              <a:xfrm>
                <a:off x="200184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3" name="Полилиния: фигура 1142">
                <a:extLst>
                  <a:ext uri="{FF2B5EF4-FFF2-40B4-BE49-F238E27FC236}">
                    <a16:creationId xmlns:a16="http://schemas.microsoft.com/office/drawing/2014/main" id="{2C284F2C-26EF-4C28-9173-B9A786CD6C49}"/>
                  </a:ext>
                </a:extLst>
              </p:cNvPr>
              <p:cNvSpPr/>
              <p:nvPr/>
            </p:nvSpPr>
            <p:spPr>
              <a:xfrm>
                <a:off x="202390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4" name="Полилиния: фигура 1143">
                <a:extLst>
                  <a:ext uri="{FF2B5EF4-FFF2-40B4-BE49-F238E27FC236}">
                    <a16:creationId xmlns:a16="http://schemas.microsoft.com/office/drawing/2014/main" id="{DEDF7699-AC61-4AE5-94EE-B84CE47D6517}"/>
                  </a:ext>
                </a:extLst>
              </p:cNvPr>
              <p:cNvSpPr/>
              <p:nvPr/>
            </p:nvSpPr>
            <p:spPr>
              <a:xfrm>
                <a:off x="211213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5" name="Полилиния: фигура 1144">
                <a:extLst>
                  <a:ext uri="{FF2B5EF4-FFF2-40B4-BE49-F238E27FC236}">
                    <a16:creationId xmlns:a16="http://schemas.microsoft.com/office/drawing/2014/main" id="{1D14609B-B1FD-4B51-B05E-CE45835D505C}"/>
                  </a:ext>
                </a:extLst>
              </p:cNvPr>
              <p:cNvSpPr/>
              <p:nvPr/>
            </p:nvSpPr>
            <p:spPr>
              <a:xfrm>
                <a:off x="209007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6" name="Полилиния: фигура 1145">
                <a:extLst>
                  <a:ext uri="{FF2B5EF4-FFF2-40B4-BE49-F238E27FC236}">
                    <a16:creationId xmlns:a16="http://schemas.microsoft.com/office/drawing/2014/main" id="{77719258-781A-438A-8E2D-E083B8559158}"/>
                  </a:ext>
                </a:extLst>
              </p:cNvPr>
              <p:cNvSpPr/>
              <p:nvPr/>
            </p:nvSpPr>
            <p:spPr>
              <a:xfrm>
                <a:off x="217831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7" name="Полилиния: фигура 1146">
                <a:extLst>
                  <a:ext uri="{FF2B5EF4-FFF2-40B4-BE49-F238E27FC236}">
                    <a16:creationId xmlns:a16="http://schemas.microsoft.com/office/drawing/2014/main" id="{2341DC91-F13D-4E31-9B6D-634139A6F333}"/>
                  </a:ext>
                </a:extLst>
              </p:cNvPr>
              <p:cNvSpPr/>
              <p:nvPr/>
            </p:nvSpPr>
            <p:spPr>
              <a:xfrm>
                <a:off x="197970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8" name="Полилиния: фигура 1147">
                <a:extLst>
                  <a:ext uri="{FF2B5EF4-FFF2-40B4-BE49-F238E27FC236}">
                    <a16:creationId xmlns:a16="http://schemas.microsoft.com/office/drawing/2014/main" id="{50EAA63F-1FDC-489D-9385-CF8A0514FAE7}"/>
                  </a:ext>
                </a:extLst>
              </p:cNvPr>
              <p:cNvSpPr/>
              <p:nvPr/>
            </p:nvSpPr>
            <p:spPr>
              <a:xfrm>
                <a:off x="206801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9" name="Полилиния: фигура 1148">
                <a:extLst>
                  <a:ext uri="{FF2B5EF4-FFF2-40B4-BE49-F238E27FC236}">
                    <a16:creationId xmlns:a16="http://schemas.microsoft.com/office/drawing/2014/main" id="{2396C937-7956-41FC-86A7-C3361E7FCD03}"/>
                  </a:ext>
                </a:extLst>
              </p:cNvPr>
              <p:cNvSpPr/>
              <p:nvPr/>
            </p:nvSpPr>
            <p:spPr>
              <a:xfrm>
                <a:off x="204596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0" name="Полилиния: фигура 1149">
                <a:extLst>
                  <a:ext uri="{FF2B5EF4-FFF2-40B4-BE49-F238E27FC236}">
                    <a16:creationId xmlns:a16="http://schemas.microsoft.com/office/drawing/2014/main" id="{1ED77C59-FFA4-429F-9136-EDF0F52CE290}"/>
                  </a:ext>
                </a:extLst>
              </p:cNvPr>
              <p:cNvSpPr/>
              <p:nvPr/>
            </p:nvSpPr>
            <p:spPr>
              <a:xfrm>
                <a:off x="213419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1" name="Полилиния: фигура 1150">
                <a:extLst>
                  <a:ext uri="{FF2B5EF4-FFF2-40B4-BE49-F238E27FC236}">
                    <a16:creationId xmlns:a16="http://schemas.microsoft.com/office/drawing/2014/main" id="{C57058C7-76D0-4500-89F2-BDA2E4A89835}"/>
                  </a:ext>
                </a:extLst>
              </p:cNvPr>
              <p:cNvSpPr/>
              <p:nvPr/>
            </p:nvSpPr>
            <p:spPr>
              <a:xfrm>
                <a:off x="215625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2" name="Полилиния: фигура 1151">
                <a:extLst>
                  <a:ext uri="{FF2B5EF4-FFF2-40B4-BE49-F238E27FC236}">
                    <a16:creationId xmlns:a16="http://schemas.microsoft.com/office/drawing/2014/main" id="{DCEC4AFC-846D-414E-90DF-3F3E9D581B24}"/>
                  </a:ext>
                </a:extLst>
              </p:cNvPr>
              <p:cNvSpPr/>
              <p:nvPr/>
            </p:nvSpPr>
            <p:spPr>
              <a:xfrm>
                <a:off x="222250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3" name="Полилиния: фигура 1152">
                <a:extLst>
                  <a:ext uri="{FF2B5EF4-FFF2-40B4-BE49-F238E27FC236}">
                    <a16:creationId xmlns:a16="http://schemas.microsoft.com/office/drawing/2014/main" id="{44BC0F3B-949A-4944-B127-0D9436D58682}"/>
                  </a:ext>
                </a:extLst>
              </p:cNvPr>
              <p:cNvSpPr/>
              <p:nvPr/>
            </p:nvSpPr>
            <p:spPr>
              <a:xfrm>
                <a:off x="220044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4" name="Полилиния: фигура 1153">
                <a:extLst>
                  <a:ext uri="{FF2B5EF4-FFF2-40B4-BE49-F238E27FC236}">
                    <a16:creationId xmlns:a16="http://schemas.microsoft.com/office/drawing/2014/main" id="{CC36998A-A5AB-46B7-B2F0-2A348457D288}"/>
                  </a:ext>
                </a:extLst>
              </p:cNvPr>
              <p:cNvSpPr/>
              <p:nvPr/>
            </p:nvSpPr>
            <p:spPr>
              <a:xfrm>
                <a:off x="224456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5" name="Полилиния: фигура 1154">
                <a:extLst>
                  <a:ext uri="{FF2B5EF4-FFF2-40B4-BE49-F238E27FC236}">
                    <a16:creationId xmlns:a16="http://schemas.microsoft.com/office/drawing/2014/main" id="{813456BA-03E2-4209-B9E6-8815EFA4B50C}"/>
                  </a:ext>
                </a:extLst>
              </p:cNvPr>
              <p:cNvSpPr/>
              <p:nvPr/>
            </p:nvSpPr>
            <p:spPr>
              <a:xfrm>
                <a:off x="226662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6" name="Полилиния: фигура 1155">
                <a:extLst>
                  <a:ext uri="{FF2B5EF4-FFF2-40B4-BE49-F238E27FC236}">
                    <a16:creationId xmlns:a16="http://schemas.microsoft.com/office/drawing/2014/main" id="{739E15F3-DFB1-4858-957F-374C82276214}"/>
                  </a:ext>
                </a:extLst>
              </p:cNvPr>
              <p:cNvSpPr/>
              <p:nvPr/>
            </p:nvSpPr>
            <p:spPr>
              <a:xfrm>
                <a:off x="231074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7" name="Полилиния: фигура 1156">
                <a:extLst>
                  <a:ext uri="{FF2B5EF4-FFF2-40B4-BE49-F238E27FC236}">
                    <a16:creationId xmlns:a16="http://schemas.microsoft.com/office/drawing/2014/main" id="{DB8CD747-CE52-4CB4-87FA-39E25D429E42}"/>
                  </a:ext>
                </a:extLst>
              </p:cNvPr>
              <p:cNvSpPr/>
              <p:nvPr/>
            </p:nvSpPr>
            <p:spPr>
              <a:xfrm>
                <a:off x="228868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8" name="Полилиния: фигура 1157">
                <a:extLst>
                  <a:ext uri="{FF2B5EF4-FFF2-40B4-BE49-F238E27FC236}">
                    <a16:creationId xmlns:a16="http://schemas.microsoft.com/office/drawing/2014/main" id="{33416B77-82AE-4D0E-8AC2-D22DBC456B4C}"/>
                  </a:ext>
                </a:extLst>
              </p:cNvPr>
              <p:cNvSpPr/>
              <p:nvPr/>
            </p:nvSpPr>
            <p:spPr>
              <a:xfrm>
                <a:off x="235485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9" name="Полилиния: фигура 1158">
                <a:extLst>
                  <a:ext uri="{FF2B5EF4-FFF2-40B4-BE49-F238E27FC236}">
                    <a16:creationId xmlns:a16="http://schemas.microsoft.com/office/drawing/2014/main" id="{90E66A3C-E527-437C-A0BC-3C4F83F72E91}"/>
                  </a:ext>
                </a:extLst>
              </p:cNvPr>
              <p:cNvSpPr/>
              <p:nvPr/>
            </p:nvSpPr>
            <p:spPr>
              <a:xfrm>
                <a:off x="237691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0" name="Полилиния: фигура 1159">
                <a:extLst>
                  <a:ext uri="{FF2B5EF4-FFF2-40B4-BE49-F238E27FC236}">
                    <a16:creationId xmlns:a16="http://schemas.microsoft.com/office/drawing/2014/main" id="{08850D3A-237B-448C-BE82-28CCEAB081A4}"/>
                  </a:ext>
                </a:extLst>
              </p:cNvPr>
              <p:cNvSpPr/>
              <p:nvPr/>
            </p:nvSpPr>
            <p:spPr>
              <a:xfrm>
                <a:off x="246522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1" name="Полилиния: фигура 1160">
                <a:extLst>
                  <a:ext uri="{FF2B5EF4-FFF2-40B4-BE49-F238E27FC236}">
                    <a16:creationId xmlns:a16="http://schemas.microsoft.com/office/drawing/2014/main" id="{0B578A4D-5DB2-466E-BDF1-B0F71B9FA9BF}"/>
                  </a:ext>
                </a:extLst>
              </p:cNvPr>
              <p:cNvSpPr/>
              <p:nvPr/>
            </p:nvSpPr>
            <p:spPr>
              <a:xfrm>
                <a:off x="244316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2" name="Полилиния: фигура 1161">
                <a:extLst>
                  <a:ext uri="{FF2B5EF4-FFF2-40B4-BE49-F238E27FC236}">
                    <a16:creationId xmlns:a16="http://schemas.microsoft.com/office/drawing/2014/main" id="{313F04C6-A297-4058-9486-084847D2161E}"/>
                  </a:ext>
                </a:extLst>
              </p:cNvPr>
              <p:cNvSpPr/>
              <p:nvPr/>
            </p:nvSpPr>
            <p:spPr>
              <a:xfrm>
                <a:off x="253140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3" name="Полилиния: фигура 1162">
                <a:extLst>
                  <a:ext uri="{FF2B5EF4-FFF2-40B4-BE49-F238E27FC236}">
                    <a16:creationId xmlns:a16="http://schemas.microsoft.com/office/drawing/2014/main" id="{563ED3E5-C7F0-4CEF-92B3-31A26763C03A}"/>
                  </a:ext>
                </a:extLst>
              </p:cNvPr>
              <p:cNvSpPr/>
              <p:nvPr/>
            </p:nvSpPr>
            <p:spPr>
              <a:xfrm>
                <a:off x="255346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4" name="Полилиния: фигура 1163">
                <a:extLst>
                  <a:ext uri="{FF2B5EF4-FFF2-40B4-BE49-F238E27FC236}">
                    <a16:creationId xmlns:a16="http://schemas.microsoft.com/office/drawing/2014/main" id="{1B59A2C0-2F16-4E58-848A-476F4C22024E}"/>
                  </a:ext>
                </a:extLst>
              </p:cNvPr>
              <p:cNvSpPr/>
              <p:nvPr/>
            </p:nvSpPr>
            <p:spPr>
              <a:xfrm>
                <a:off x="264177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5" name="Полилиния: фигура 1164">
                <a:extLst>
                  <a:ext uri="{FF2B5EF4-FFF2-40B4-BE49-F238E27FC236}">
                    <a16:creationId xmlns:a16="http://schemas.microsoft.com/office/drawing/2014/main" id="{7DDAA519-8C3F-464F-AA0E-BC0211C7625F}"/>
                  </a:ext>
                </a:extLst>
              </p:cNvPr>
              <p:cNvSpPr/>
              <p:nvPr/>
            </p:nvSpPr>
            <p:spPr>
              <a:xfrm>
                <a:off x="261971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6" name="Полилиния: фигура 1165">
                <a:extLst>
                  <a:ext uri="{FF2B5EF4-FFF2-40B4-BE49-F238E27FC236}">
                    <a16:creationId xmlns:a16="http://schemas.microsoft.com/office/drawing/2014/main" id="{ABD95EC0-AE1A-4222-A115-79700A613C39}"/>
                  </a:ext>
                </a:extLst>
              </p:cNvPr>
              <p:cNvSpPr/>
              <p:nvPr/>
            </p:nvSpPr>
            <p:spPr>
              <a:xfrm>
                <a:off x="270795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7" name="Полилиния: фигура 1166">
                <a:extLst>
                  <a:ext uri="{FF2B5EF4-FFF2-40B4-BE49-F238E27FC236}">
                    <a16:creationId xmlns:a16="http://schemas.microsoft.com/office/drawing/2014/main" id="{9FBCE17C-EF09-428A-AF17-3D480DEFBAE8}"/>
                  </a:ext>
                </a:extLst>
              </p:cNvPr>
              <p:cNvSpPr/>
              <p:nvPr/>
            </p:nvSpPr>
            <p:spPr>
              <a:xfrm>
                <a:off x="273000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8" name="Полилиния: фигура 1167">
                <a:extLst>
                  <a:ext uri="{FF2B5EF4-FFF2-40B4-BE49-F238E27FC236}">
                    <a16:creationId xmlns:a16="http://schemas.microsoft.com/office/drawing/2014/main" id="{2E8DA08B-F798-4E2F-B285-3C94D1B50682}"/>
                  </a:ext>
                </a:extLst>
              </p:cNvPr>
              <p:cNvSpPr/>
              <p:nvPr/>
            </p:nvSpPr>
            <p:spPr>
              <a:xfrm>
                <a:off x="281831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9" name="Полилиния: фигура 1168">
                <a:extLst>
                  <a:ext uri="{FF2B5EF4-FFF2-40B4-BE49-F238E27FC236}">
                    <a16:creationId xmlns:a16="http://schemas.microsoft.com/office/drawing/2014/main" id="{01F32441-40C6-4C97-A9BD-5FB8C846D4A6}"/>
                  </a:ext>
                </a:extLst>
              </p:cNvPr>
              <p:cNvSpPr/>
              <p:nvPr/>
            </p:nvSpPr>
            <p:spPr>
              <a:xfrm>
                <a:off x="279618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0" name="Полилиния: фигура 1169">
                <a:extLst>
                  <a:ext uri="{FF2B5EF4-FFF2-40B4-BE49-F238E27FC236}">
                    <a16:creationId xmlns:a16="http://schemas.microsoft.com/office/drawing/2014/main" id="{32E63043-89F7-4AFA-AACC-2A4D228CFE46}"/>
                  </a:ext>
                </a:extLst>
              </p:cNvPr>
              <p:cNvSpPr/>
              <p:nvPr/>
            </p:nvSpPr>
            <p:spPr>
              <a:xfrm>
                <a:off x="288449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1" name="Полилиния: фигура 1170">
                <a:extLst>
                  <a:ext uri="{FF2B5EF4-FFF2-40B4-BE49-F238E27FC236}">
                    <a16:creationId xmlns:a16="http://schemas.microsoft.com/office/drawing/2014/main" id="{C93CAF88-661E-4839-A8B4-88FDDBA0AEED}"/>
                  </a:ext>
                </a:extLst>
              </p:cNvPr>
              <p:cNvSpPr/>
              <p:nvPr/>
            </p:nvSpPr>
            <p:spPr>
              <a:xfrm>
                <a:off x="290655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2" name="Полилиния: фигура 1171">
                <a:extLst>
                  <a:ext uri="{FF2B5EF4-FFF2-40B4-BE49-F238E27FC236}">
                    <a16:creationId xmlns:a16="http://schemas.microsoft.com/office/drawing/2014/main" id="{FB4DE8BA-7A24-475F-A14F-1C29FABFF2A7}"/>
                  </a:ext>
                </a:extLst>
              </p:cNvPr>
              <p:cNvSpPr/>
              <p:nvPr/>
            </p:nvSpPr>
            <p:spPr>
              <a:xfrm>
                <a:off x="299479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3" name="Полилиния: фигура 1172">
                <a:extLst>
                  <a:ext uri="{FF2B5EF4-FFF2-40B4-BE49-F238E27FC236}">
                    <a16:creationId xmlns:a16="http://schemas.microsoft.com/office/drawing/2014/main" id="{4480EEFA-CBA1-47E0-9462-9D65B2C377C9}"/>
                  </a:ext>
                </a:extLst>
              </p:cNvPr>
              <p:cNvSpPr/>
              <p:nvPr/>
            </p:nvSpPr>
            <p:spPr>
              <a:xfrm>
                <a:off x="297273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4" name="Полилиния: фигура 1173">
                <a:extLst>
                  <a:ext uri="{FF2B5EF4-FFF2-40B4-BE49-F238E27FC236}">
                    <a16:creationId xmlns:a16="http://schemas.microsoft.com/office/drawing/2014/main" id="{69192BBA-3413-4679-9B40-9F00168BBC6D}"/>
                  </a:ext>
                </a:extLst>
              </p:cNvPr>
              <p:cNvSpPr/>
              <p:nvPr/>
            </p:nvSpPr>
            <p:spPr>
              <a:xfrm>
                <a:off x="306104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5" name="Полилиния: фигура 1174">
                <a:extLst>
                  <a:ext uri="{FF2B5EF4-FFF2-40B4-BE49-F238E27FC236}">
                    <a16:creationId xmlns:a16="http://schemas.microsoft.com/office/drawing/2014/main" id="{27C43A74-92E6-4AF8-AD19-340FECB657A9}"/>
                  </a:ext>
                </a:extLst>
              </p:cNvPr>
              <p:cNvSpPr/>
              <p:nvPr/>
            </p:nvSpPr>
            <p:spPr>
              <a:xfrm>
                <a:off x="308310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6" name="Полилиния: фигура 1175">
                <a:extLst>
                  <a:ext uri="{FF2B5EF4-FFF2-40B4-BE49-F238E27FC236}">
                    <a16:creationId xmlns:a16="http://schemas.microsoft.com/office/drawing/2014/main" id="{327ED6F4-D4DE-439D-A7F4-DDB30D2B9401}"/>
                  </a:ext>
                </a:extLst>
              </p:cNvPr>
              <p:cNvSpPr/>
              <p:nvPr/>
            </p:nvSpPr>
            <p:spPr>
              <a:xfrm>
                <a:off x="317133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7" name="Полилиния: фигура 1176">
                <a:extLst>
                  <a:ext uri="{FF2B5EF4-FFF2-40B4-BE49-F238E27FC236}">
                    <a16:creationId xmlns:a16="http://schemas.microsoft.com/office/drawing/2014/main" id="{AF6BF412-B3C8-49A8-AD81-A79F10BE7169}"/>
                  </a:ext>
                </a:extLst>
              </p:cNvPr>
              <p:cNvSpPr/>
              <p:nvPr/>
            </p:nvSpPr>
            <p:spPr>
              <a:xfrm>
                <a:off x="314927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8" name="Полилиния: фигура 1177">
                <a:extLst>
                  <a:ext uri="{FF2B5EF4-FFF2-40B4-BE49-F238E27FC236}">
                    <a16:creationId xmlns:a16="http://schemas.microsoft.com/office/drawing/2014/main" id="{392F81C9-04B3-49F7-A124-6B686F3A9C11}"/>
                  </a:ext>
                </a:extLst>
              </p:cNvPr>
              <p:cNvSpPr/>
              <p:nvPr/>
            </p:nvSpPr>
            <p:spPr>
              <a:xfrm>
                <a:off x="323758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9" name="Полилиния: фигура 1178">
                <a:extLst>
                  <a:ext uri="{FF2B5EF4-FFF2-40B4-BE49-F238E27FC236}">
                    <a16:creationId xmlns:a16="http://schemas.microsoft.com/office/drawing/2014/main" id="{055D0741-3EF4-4AA2-88A5-2AD42B02E7A0}"/>
                  </a:ext>
                </a:extLst>
              </p:cNvPr>
              <p:cNvSpPr/>
              <p:nvPr/>
            </p:nvSpPr>
            <p:spPr>
              <a:xfrm>
                <a:off x="328170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0" name="Полилиния: фигура 1179">
                <a:extLst>
                  <a:ext uri="{FF2B5EF4-FFF2-40B4-BE49-F238E27FC236}">
                    <a16:creationId xmlns:a16="http://schemas.microsoft.com/office/drawing/2014/main" id="{E39127C4-7411-4E50-8F77-CD58497E27EC}"/>
                  </a:ext>
                </a:extLst>
              </p:cNvPr>
              <p:cNvSpPr/>
              <p:nvPr/>
            </p:nvSpPr>
            <p:spPr>
              <a:xfrm>
                <a:off x="336994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1" name="Полилиния: фигура 1180">
                <a:extLst>
                  <a:ext uri="{FF2B5EF4-FFF2-40B4-BE49-F238E27FC236}">
                    <a16:creationId xmlns:a16="http://schemas.microsoft.com/office/drawing/2014/main" id="{D7B72976-F33D-441B-BE01-63A29E677F24}"/>
                  </a:ext>
                </a:extLst>
              </p:cNvPr>
              <p:cNvSpPr/>
              <p:nvPr/>
            </p:nvSpPr>
            <p:spPr>
              <a:xfrm>
                <a:off x="332582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2" name="Полилиния: фигура 1181">
                <a:extLst>
                  <a:ext uri="{FF2B5EF4-FFF2-40B4-BE49-F238E27FC236}">
                    <a16:creationId xmlns:a16="http://schemas.microsoft.com/office/drawing/2014/main" id="{0A414D9F-C535-47D2-A0D0-2B04DCECC50E}"/>
                  </a:ext>
                </a:extLst>
              </p:cNvPr>
              <p:cNvSpPr/>
              <p:nvPr/>
            </p:nvSpPr>
            <p:spPr>
              <a:xfrm>
                <a:off x="341405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3" name="Полилиния: фигура 1182">
                <a:extLst>
                  <a:ext uri="{FF2B5EF4-FFF2-40B4-BE49-F238E27FC236}">
                    <a16:creationId xmlns:a16="http://schemas.microsoft.com/office/drawing/2014/main" id="{86826B78-7EDF-4380-B5DA-990127336F3F}"/>
                  </a:ext>
                </a:extLst>
              </p:cNvPr>
              <p:cNvSpPr/>
              <p:nvPr/>
            </p:nvSpPr>
            <p:spPr>
              <a:xfrm>
                <a:off x="345825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4" name="Полилиния: фигура 1183">
                <a:extLst>
                  <a:ext uri="{FF2B5EF4-FFF2-40B4-BE49-F238E27FC236}">
                    <a16:creationId xmlns:a16="http://schemas.microsoft.com/office/drawing/2014/main" id="{97B9C85B-6937-49D5-AF1D-9C9FC2CC88E1}"/>
                  </a:ext>
                </a:extLst>
              </p:cNvPr>
              <p:cNvSpPr/>
              <p:nvPr/>
            </p:nvSpPr>
            <p:spPr>
              <a:xfrm>
                <a:off x="354648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5" name="Полилиния: фигура 1184">
                <a:extLst>
                  <a:ext uri="{FF2B5EF4-FFF2-40B4-BE49-F238E27FC236}">
                    <a16:creationId xmlns:a16="http://schemas.microsoft.com/office/drawing/2014/main" id="{2E620667-9E0F-43E1-9C53-3F0C1CE1868F}"/>
                  </a:ext>
                </a:extLst>
              </p:cNvPr>
              <p:cNvSpPr/>
              <p:nvPr/>
            </p:nvSpPr>
            <p:spPr>
              <a:xfrm>
                <a:off x="350236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6" name="Полилиния: фигура 1185">
                <a:extLst>
                  <a:ext uri="{FF2B5EF4-FFF2-40B4-BE49-F238E27FC236}">
                    <a16:creationId xmlns:a16="http://schemas.microsoft.com/office/drawing/2014/main" id="{230BB701-D9AE-4D1E-A041-2619F118DD98}"/>
                  </a:ext>
                </a:extLst>
              </p:cNvPr>
              <p:cNvSpPr/>
              <p:nvPr/>
            </p:nvSpPr>
            <p:spPr>
              <a:xfrm>
                <a:off x="359060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7" name="Полилиния: фигура 1186">
                <a:extLst>
                  <a:ext uri="{FF2B5EF4-FFF2-40B4-BE49-F238E27FC236}">
                    <a16:creationId xmlns:a16="http://schemas.microsoft.com/office/drawing/2014/main" id="{EB8E0240-5481-4F25-A088-15D3C5EF0868}"/>
                  </a:ext>
                </a:extLst>
              </p:cNvPr>
              <p:cNvSpPr/>
              <p:nvPr/>
            </p:nvSpPr>
            <p:spPr>
              <a:xfrm>
                <a:off x="363479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8" name="Полилиния: фигура 1187">
                <a:extLst>
                  <a:ext uri="{FF2B5EF4-FFF2-40B4-BE49-F238E27FC236}">
                    <a16:creationId xmlns:a16="http://schemas.microsoft.com/office/drawing/2014/main" id="{564B595A-F879-4EDE-92EA-B15B4663629B}"/>
                  </a:ext>
                </a:extLst>
              </p:cNvPr>
              <p:cNvSpPr/>
              <p:nvPr/>
            </p:nvSpPr>
            <p:spPr>
              <a:xfrm>
                <a:off x="372303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9" name="Полилиния: фигура 1188">
                <a:extLst>
                  <a:ext uri="{FF2B5EF4-FFF2-40B4-BE49-F238E27FC236}">
                    <a16:creationId xmlns:a16="http://schemas.microsoft.com/office/drawing/2014/main" id="{AC6FC687-7BE0-46B5-B2B4-9A0FE57ADF8A}"/>
                  </a:ext>
                </a:extLst>
              </p:cNvPr>
              <p:cNvSpPr/>
              <p:nvPr/>
            </p:nvSpPr>
            <p:spPr>
              <a:xfrm>
                <a:off x="367891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0" name="Полилиния: фигура 1189">
                <a:extLst>
                  <a:ext uri="{FF2B5EF4-FFF2-40B4-BE49-F238E27FC236}">
                    <a16:creationId xmlns:a16="http://schemas.microsoft.com/office/drawing/2014/main" id="{99168C96-6756-447A-A0EE-1B43D79EB199}"/>
                  </a:ext>
                </a:extLst>
              </p:cNvPr>
              <p:cNvSpPr/>
              <p:nvPr/>
            </p:nvSpPr>
            <p:spPr>
              <a:xfrm>
                <a:off x="376714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1" name="Полилиния: фигура 1190">
                <a:extLst>
                  <a:ext uri="{FF2B5EF4-FFF2-40B4-BE49-F238E27FC236}">
                    <a16:creationId xmlns:a16="http://schemas.microsoft.com/office/drawing/2014/main" id="{55774D1D-DA91-4B44-A4CC-C68ED7C06ABD}"/>
                  </a:ext>
                </a:extLst>
              </p:cNvPr>
              <p:cNvSpPr/>
              <p:nvPr/>
            </p:nvSpPr>
            <p:spPr>
              <a:xfrm>
                <a:off x="378920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2" name="Полилиния: фигура 1191">
                <a:extLst>
                  <a:ext uri="{FF2B5EF4-FFF2-40B4-BE49-F238E27FC236}">
                    <a16:creationId xmlns:a16="http://schemas.microsoft.com/office/drawing/2014/main" id="{1B28E666-4591-49ED-8B48-39AD4AA081EA}"/>
                  </a:ext>
                </a:extLst>
              </p:cNvPr>
              <p:cNvSpPr/>
              <p:nvPr/>
            </p:nvSpPr>
            <p:spPr>
              <a:xfrm>
                <a:off x="387751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3" name="Полилиния: фигура 1192">
                <a:extLst>
                  <a:ext uri="{FF2B5EF4-FFF2-40B4-BE49-F238E27FC236}">
                    <a16:creationId xmlns:a16="http://schemas.microsoft.com/office/drawing/2014/main" id="{B3CA7C68-4F03-490C-8535-A01B96B966E6}"/>
                  </a:ext>
                </a:extLst>
              </p:cNvPr>
              <p:cNvSpPr/>
              <p:nvPr/>
            </p:nvSpPr>
            <p:spPr>
              <a:xfrm>
                <a:off x="385545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4" name="Полилиния: фигура 1193">
                <a:extLst>
                  <a:ext uri="{FF2B5EF4-FFF2-40B4-BE49-F238E27FC236}">
                    <a16:creationId xmlns:a16="http://schemas.microsoft.com/office/drawing/2014/main" id="{4B258CE9-F244-416D-9AF1-7A1E045AC218}"/>
                  </a:ext>
                </a:extLst>
              </p:cNvPr>
              <p:cNvSpPr/>
              <p:nvPr/>
            </p:nvSpPr>
            <p:spPr>
              <a:xfrm>
                <a:off x="394369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5" name="Полилиния: фигура 1194">
                <a:extLst>
                  <a:ext uri="{FF2B5EF4-FFF2-40B4-BE49-F238E27FC236}">
                    <a16:creationId xmlns:a16="http://schemas.microsoft.com/office/drawing/2014/main" id="{E6D72EB1-9707-48C0-BA59-46AE19BC0154}"/>
                  </a:ext>
                </a:extLst>
              </p:cNvPr>
              <p:cNvSpPr/>
              <p:nvPr/>
            </p:nvSpPr>
            <p:spPr>
              <a:xfrm>
                <a:off x="398781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6" name="Полилиния: фигура 1195">
                <a:extLst>
                  <a:ext uri="{FF2B5EF4-FFF2-40B4-BE49-F238E27FC236}">
                    <a16:creationId xmlns:a16="http://schemas.microsoft.com/office/drawing/2014/main" id="{7F39FFAF-41EC-4A28-B278-5BF4B8E6F709}"/>
                  </a:ext>
                </a:extLst>
              </p:cNvPr>
              <p:cNvSpPr/>
              <p:nvPr/>
            </p:nvSpPr>
            <p:spPr>
              <a:xfrm>
                <a:off x="407612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7" name="Полилиния: фигура 1196">
                <a:extLst>
                  <a:ext uri="{FF2B5EF4-FFF2-40B4-BE49-F238E27FC236}">
                    <a16:creationId xmlns:a16="http://schemas.microsoft.com/office/drawing/2014/main" id="{C8044220-3694-4930-8F91-6022D737199E}"/>
                  </a:ext>
                </a:extLst>
              </p:cNvPr>
              <p:cNvSpPr/>
              <p:nvPr/>
            </p:nvSpPr>
            <p:spPr>
              <a:xfrm>
                <a:off x="403193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8" name="Полилиния: фигура 1197">
                <a:extLst>
                  <a:ext uri="{FF2B5EF4-FFF2-40B4-BE49-F238E27FC236}">
                    <a16:creationId xmlns:a16="http://schemas.microsoft.com/office/drawing/2014/main" id="{C4364E8B-CC08-4E8E-B1D4-4D49FB12ADF5}"/>
                  </a:ext>
                </a:extLst>
              </p:cNvPr>
              <p:cNvSpPr/>
              <p:nvPr/>
            </p:nvSpPr>
            <p:spPr>
              <a:xfrm>
                <a:off x="412024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9" name="Полилиния: фигура 1198">
                <a:extLst>
                  <a:ext uri="{FF2B5EF4-FFF2-40B4-BE49-F238E27FC236}">
                    <a16:creationId xmlns:a16="http://schemas.microsoft.com/office/drawing/2014/main" id="{A0039BA3-7E9B-4094-BA23-F172192FE887}"/>
                  </a:ext>
                </a:extLst>
              </p:cNvPr>
              <p:cNvSpPr/>
              <p:nvPr/>
            </p:nvSpPr>
            <p:spPr>
              <a:xfrm>
                <a:off x="416435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0" name="Полилиния: фигура 1199">
                <a:extLst>
                  <a:ext uri="{FF2B5EF4-FFF2-40B4-BE49-F238E27FC236}">
                    <a16:creationId xmlns:a16="http://schemas.microsoft.com/office/drawing/2014/main" id="{3E74531C-7D97-4CE0-9D00-4CC6878C661B}"/>
                  </a:ext>
                </a:extLst>
              </p:cNvPr>
              <p:cNvSpPr/>
              <p:nvPr/>
            </p:nvSpPr>
            <p:spPr>
              <a:xfrm>
                <a:off x="425266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1" name="Полилиния: фигура 1200">
                <a:extLst>
                  <a:ext uri="{FF2B5EF4-FFF2-40B4-BE49-F238E27FC236}">
                    <a16:creationId xmlns:a16="http://schemas.microsoft.com/office/drawing/2014/main" id="{8A57C6CD-55D5-49C8-8B2F-6E178C505770}"/>
                  </a:ext>
                </a:extLst>
              </p:cNvPr>
              <p:cNvSpPr/>
              <p:nvPr/>
            </p:nvSpPr>
            <p:spPr>
              <a:xfrm>
                <a:off x="420847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2" name="Полилиния: фигура 1201">
                <a:extLst>
                  <a:ext uri="{FF2B5EF4-FFF2-40B4-BE49-F238E27FC236}">
                    <a16:creationId xmlns:a16="http://schemas.microsoft.com/office/drawing/2014/main" id="{8DF3C435-126B-4B5B-B860-22F81E0D6086}"/>
                  </a:ext>
                </a:extLst>
              </p:cNvPr>
              <p:cNvSpPr/>
              <p:nvPr/>
            </p:nvSpPr>
            <p:spPr>
              <a:xfrm>
                <a:off x="429678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3" name="Полилиния: фигура 1202">
                <a:extLst>
                  <a:ext uri="{FF2B5EF4-FFF2-40B4-BE49-F238E27FC236}">
                    <a16:creationId xmlns:a16="http://schemas.microsoft.com/office/drawing/2014/main" id="{0199513A-0046-46B4-BEB5-6A5E700B9CAC}"/>
                  </a:ext>
                </a:extLst>
              </p:cNvPr>
              <p:cNvSpPr/>
              <p:nvPr/>
            </p:nvSpPr>
            <p:spPr>
              <a:xfrm>
                <a:off x="233280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4" name="Полилиния: фигура 1203">
                <a:extLst>
                  <a:ext uri="{FF2B5EF4-FFF2-40B4-BE49-F238E27FC236}">
                    <a16:creationId xmlns:a16="http://schemas.microsoft.com/office/drawing/2014/main" id="{123E3EB9-D643-4A6E-B1E2-42AC3B905249}"/>
                  </a:ext>
                </a:extLst>
              </p:cNvPr>
              <p:cNvSpPr/>
              <p:nvPr/>
            </p:nvSpPr>
            <p:spPr>
              <a:xfrm>
                <a:off x="242111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5" name="Полилиния: фигура 1204">
                <a:extLst>
                  <a:ext uri="{FF2B5EF4-FFF2-40B4-BE49-F238E27FC236}">
                    <a16:creationId xmlns:a16="http://schemas.microsoft.com/office/drawing/2014/main" id="{753EE8C1-41C2-4DB7-A38E-17949D2D04EA}"/>
                  </a:ext>
                </a:extLst>
              </p:cNvPr>
              <p:cNvSpPr/>
              <p:nvPr/>
            </p:nvSpPr>
            <p:spPr>
              <a:xfrm>
                <a:off x="239905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6" name="Полилиния: фигура 1205">
                <a:extLst>
                  <a:ext uri="{FF2B5EF4-FFF2-40B4-BE49-F238E27FC236}">
                    <a16:creationId xmlns:a16="http://schemas.microsoft.com/office/drawing/2014/main" id="{23A451B2-6434-4D76-B380-2B1C20EF41B4}"/>
                  </a:ext>
                </a:extLst>
              </p:cNvPr>
              <p:cNvSpPr/>
              <p:nvPr/>
            </p:nvSpPr>
            <p:spPr>
              <a:xfrm>
                <a:off x="248728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7" name="Полилиния: фигура 1206">
                <a:extLst>
                  <a:ext uri="{FF2B5EF4-FFF2-40B4-BE49-F238E27FC236}">
                    <a16:creationId xmlns:a16="http://schemas.microsoft.com/office/drawing/2014/main" id="{4514BC5B-25D1-464A-A9C0-D74E7916E4F0}"/>
                  </a:ext>
                </a:extLst>
              </p:cNvPr>
              <p:cNvSpPr/>
              <p:nvPr/>
            </p:nvSpPr>
            <p:spPr>
              <a:xfrm>
                <a:off x="250934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8" name="Полилиния: фигура 1207">
                <a:extLst>
                  <a:ext uri="{FF2B5EF4-FFF2-40B4-BE49-F238E27FC236}">
                    <a16:creationId xmlns:a16="http://schemas.microsoft.com/office/drawing/2014/main" id="{21A1E940-D723-47BE-94EE-94E777CF3E12}"/>
                  </a:ext>
                </a:extLst>
              </p:cNvPr>
              <p:cNvSpPr/>
              <p:nvPr/>
            </p:nvSpPr>
            <p:spPr>
              <a:xfrm>
                <a:off x="259765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9" name="Полилиния: фигура 1208">
                <a:extLst>
                  <a:ext uri="{FF2B5EF4-FFF2-40B4-BE49-F238E27FC236}">
                    <a16:creationId xmlns:a16="http://schemas.microsoft.com/office/drawing/2014/main" id="{EA2E64CC-B8AB-44CE-83C3-89C3C94458F4}"/>
                  </a:ext>
                </a:extLst>
              </p:cNvPr>
              <p:cNvSpPr/>
              <p:nvPr/>
            </p:nvSpPr>
            <p:spPr>
              <a:xfrm>
                <a:off x="257552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0" name="Полилиния: фигура 1209">
                <a:extLst>
                  <a:ext uri="{FF2B5EF4-FFF2-40B4-BE49-F238E27FC236}">
                    <a16:creationId xmlns:a16="http://schemas.microsoft.com/office/drawing/2014/main" id="{93C0F127-7783-4C1C-9732-771EC401FBB6}"/>
                  </a:ext>
                </a:extLst>
              </p:cNvPr>
              <p:cNvSpPr/>
              <p:nvPr/>
            </p:nvSpPr>
            <p:spPr>
              <a:xfrm>
                <a:off x="266383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1" name="Полилиния: фигура 1210">
                <a:extLst>
                  <a:ext uri="{FF2B5EF4-FFF2-40B4-BE49-F238E27FC236}">
                    <a16:creationId xmlns:a16="http://schemas.microsoft.com/office/drawing/2014/main" id="{4C311AF2-144D-49A5-AD2B-3AEFE92C0E63}"/>
                  </a:ext>
                </a:extLst>
              </p:cNvPr>
              <p:cNvSpPr/>
              <p:nvPr/>
            </p:nvSpPr>
            <p:spPr>
              <a:xfrm>
                <a:off x="268589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2" name="Полилиния: фигура 1211">
                <a:extLst>
                  <a:ext uri="{FF2B5EF4-FFF2-40B4-BE49-F238E27FC236}">
                    <a16:creationId xmlns:a16="http://schemas.microsoft.com/office/drawing/2014/main" id="{C621C05E-4347-4DD8-B0C0-4814F0C90C15}"/>
                  </a:ext>
                </a:extLst>
              </p:cNvPr>
              <p:cNvSpPr/>
              <p:nvPr/>
            </p:nvSpPr>
            <p:spPr>
              <a:xfrm>
                <a:off x="277412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3" name="Полилиния: фигура 1212">
                <a:extLst>
                  <a:ext uri="{FF2B5EF4-FFF2-40B4-BE49-F238E27FC236}">
                    <a16:creationId xmlns:a16="http://schemas.microsoft.com/office/drawing/2014/main" id="{5C4D0C9D-DFD9-40B3-AC33-9CD56B9735C2}"/>
                  </a:ext>
                </a:extLst>
              </p:cNvPr>
              <p:cNvSpPr/>
              <p:nvPr/>
            </p:nvSpPr>
            <p:spPr>
              <a:xfrm>
                <a:off x="275206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4" name="Полилиния: фигура 1213">
                <a:extLst>
                  <a:ext uri="{FF2B5EF4-FFF2-40B4-BE49-F238E27FC236}">
                    <a16:creationId xmlns:a16="http://schemas.microsoft.com/office/drawing/2014/main" id="{5FDCB4E0-2D6A-4CC4-8F5F-6849E6A0AA4F}"/>
                  </a:ext>
                </a:extLst>
              </p:cNvPr>
              <p:cNvSpPr/>
              <p:nvPr/>
            </p:nvSpPr>
            <p:spPr>
              <a:xfrm>
                <a:off x="284037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5" name="Полилиния: фигура 1214">
                <a:extLst>
                  <a:ext uri="{FF2B5EF4-FFF2-40B4-BE49-F238E27FC236}">
                    <a16:creationId xmlns:a16="http://schemas.microsoft.com/office/drawing/2014/main" id="{9C3303DC-7B09-4E6D-879A-46D535DA7F5F}"/>
                  </a:ext>
                </a:extLst>
              </p:cNvPr>
              <p:cNvSpPr/>
              <p:nvPr/>
            </p:nvSpPr>
            <p:spPr>
              <a:xfrm>
                <a:off x="286243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6" name="Полилиния: фигура 1215">
                <a:extLst>
                  <a:ext uri="{FF2B5EF4-FFF2-40B4-BE49-F238E27FC236}">
                    <a16:creationId xmlns:a16="http://schemas.microsoft.com/office/drawing/2014/main" id="{E919C104-84F9-4AB1-A392-91319F4251B3}"/>
                  </a:ext>
                </a:extLst>
              </p:cNvPr>
              <p:cNvSpPr/>
              <p:nvPr/>
            </p:nvSpPr>
            <p:spPr>
              <a:xfrm>
                <a:off x="295067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7" name="Полилиния: фигура 1216">
                <a:extLst>
                  <a:ext uri="{FF2B5EF4-FFF2-40B4-BE49-F238E27FC236}">
                    <a16:creationId xmlns:a16="http://schemas.microsoft.com/office/drawing/2014/main" id="{F06EB3F5-03BA-4C27-8851-E2562C40F04F}"/>
                  </a:ext>
                </a:extLst>
              </p:cNvPr>
              <p:cNvSpPr/>
              <p:nvPr/>
            </p:nvSpPr>
            <p:spPr>
              <a:xfrm>
                <a:off x="292861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8" name="Полилиния: фигура 1217">
                <a:extLst>
                  <a:ext uri="{FF2B5EF4-FFF2-40B4-BE49-F238E27FC236}">
                    <a16:creationId xmlns:a16="http://schemas.microsoft.com/office/drawing/2014/main" id="{5281BB38-B507-4276-B0DC-90CB24A410C8}"/>
                  </a:ext>
                </a:extLst>
              </p:cNvPr>
              <p:cNvSpPr/>
              <p:nvPr/>
            </p:nvSpPr>
            <p:spPr>
              <a:xfrm>
                <a:off x="301692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9" name="Полилиния: фигура 1218">
                <a:extLst>
                  <a:ext uri="{FF2B5EF4-FFF2-40B4-BE49-F238E27FC236}">
                    <a16:creationId xmlns:a16="http://schemas.microsoft.com/office/drawing/2014/main" id="{6D124899-D753-4610-AE10-ED3871CAA215}"/>
                  </a:ext>
                </a:extLst>
              </p:cNvPr>
              <p:cNvSpPr/>
              <p:nvPr/>
            </p:nvSpPr>
            <p:spPr>
              <a:xfrm>
                <a:off x="303898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0" name="Полилиния: фигура 1219">
                <a:extLst>
                  <a:ext uri="{FF2B5EF4-FFF2-40B4-BE49-F238E27FC236}">
                    <a16:creationId xmlns:a16="http://schemas.microsoft.com/office/drawing/2014/main" id="{3F4BFCA8-9F7E-4C52-976A-4F0F96CE14B0}"/>
                  </a:ext>
                </a:extLst>
              </p:cNvPr>
              <p:cNvSpPr/>
              <p:nvPr/>
            </p:nvSpPr>
            <p:spPr>
              <a:xfrm>
                <a:off x="312721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1" name="Полилиния: фигура 1220">
                <a:extLst>
                  <a:ext uri="{FF2B5EF4-FFF2-40B4-BE49-F238E27FC236}">
                    <a16:creationId xmlns:a16="http://schemas.microsoft.com/office/drawing/2014/main" id="{C1CEBD6E-F706-4D6A-BCA2-E0D38844814E}"/>
                  </a:ext>
                </a:extLst>
              </p:cNvPr>
              <p:cNvSpPr/>
              <p:nvPr/>
            </p:nvSpPr>
            <p:spPr>
              <a:xfrm>
                <a:off x="310515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2" name="Полилиния: фигура 1221">
                <a:extLst>
                  <a:ext uri="{FF2B5EF4-FFF2-40B4-BE49-F238E27FC236}">
                    <a16:creationId xmlns:a16="http://schemas.microsoft.com/office/drawing/2014/main" id="{0D71F9CA-4EE9-444F-BADA-23202D72E299}"/>
                  </a:ext>
                </a:extLst>
              </p:cNvPr>
              <p:cNvSpPr/>
              <p:nvPr/>
            </p:nvSpPr>
            <p:spPr>
              <a:xfrm>
                <a:off x="319339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3" name="Полилиния: фигура 1222">
                <a:extLst>
                  <a:ext uri="{FF2B5EF4-FFF2-40B4-BE49-F238E27FC236}">
                    <a16:creationId xmlns:a16="http://schemas.microsoft.com/office/drawing/2014/main" id="{02D62265-76F6-4D0C-AC1F-23128E122703}"/>
                  </a:ext>
                </a:extLst>
              </p:cNvPr>
              <p:cNvSpPr/>
              <p:nvPr/>
            </p:nvSpPr>
            <p:spPr>
              <a:xfrm>
                <a:off x="321552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4" name="Полилиния: фигура 1223">
                <a:extLst>
                  <a:ext uri="{FF2B5EF4-FFF2-40B4-BE49-F238E27FC236}">
                    <a16:creationId xmlns:a16="http://schemas.microsoft.com/office/drawing/2014/main" id="{AF76DA88-2A78-4BDF-89F9-EA546D01B170}"/>
                  </a:ext>
                </a:extLst>
              </p:cNvPr>
              <p:cNvSpPr/>
              <p:nvPr/>
            </p:nvSpPr>
            <p:spPr>
              <a:xfrm>
                <a:off x="330376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5" name="Полилиния: фигура 1224">
                <a:extLst>
                  <a:ext uri="{FF2B5EF4-FFF2-40B4-BE49-F238E27FC236}">
                    <a16:creationId xmlns:a16="http://schemas.microsoft.com/office/drawing/2014/main" id="{77413759-5BFC-4E7E-BA11-7E05D39F09AB}"/>
                  </a:ext>
                </a:extLst>
              </p:cNvPr>
              <p:cNvSpPr/>
              <p:nvPr/>
            </p:nvSpPr>
            <p:spPr>
              <a:xfrm>
                <a:off x="325964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6" name="Полилиния: фигура 1225">
                <a:extLst>
                  <a:ext uri="{FF2B5EF4-FFF2-40B4-BE49-F238E27FC236}">
                    <a16:creationId xmlns:a16="http://schemas.microsoft.com/office/drawing/2014/main" id="{75058663-D9F2-4EC2-A7C0-9FEC87EF3590}"/>
                  </a:ext>
                </a:extLst>
              </p:cNvPr>
              <p:cNvSpPr/>
              <p:nvPr/>
            </p:nvSpPr>
            <p:spPr>
              <a:xfrm>
                <a:off x="334788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7" name="Полилиния: фигура 1226">
                <a:extLst>
                  <a:ext uri="{FF2B5EF4-FFF2-40B4-BE49-F238E27FC236}">
                    <a16:creationId xmlns:a16="http://schemas.microsoft.com/office/drawing/2014/main" id="{9217E7C6-320B-4E30-9CAD-60FB384ECC6C}"/>
                  </a:ext>
                </a:extLst>
              </p:cNvPr>
              <p:cNvSpPr/>
              <p:nvPr/>
            </p:nvSpPr>
            <p:spPr>
              <a:xfrm>
                <a:off x="339199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8" name="Полилиния: фигура 1227">
                <a:extLst>
                  <a:ext uri="{FF2B5EF4-FFF2-40B4-BE49-F238E27FC236}">
                    <a16:creationId xmlns:a16="http://schemas.microsoft.com/office/drawing/2014/main" id="{F28D3F4C-8F84-4033-A071-61F24D7F0A26}"/>
                  </a:ext>
                </a:extLst>
              </p:cNvPr>
              <p:cNvSpPr/>
              <p:nvPr/>
            </p:nvSpPr>
            <p:spPr>
              <a:xfrm>
                <a:off x="348030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9" name="Полилиния: фигура 1228">
                <a:extLst>
                  <a:ext uri="{FF2B5EF4-FFF2-40B4-BE49-F238E27FC236}">
                    <a16:creationId xmlns:a16="http://schemas.microsoft.com/office/drawing/2014/main" id="{8B2BE708-7DEC-42CB-9A5E-EA926D987957}"/>
                  </a:ext>
                </a:extLst>
              </p:cNvPr>
              <p:cNvSpPr/>
              <p:nvPr/>
            </p:nvSpPr>
            <p:spPr>
              <a:xfrm>
                <a:off x="343619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0" name="Полилиния: фигура 1229">
                <a:extLst>
                  <a:ext uri="{FF2B5EF4-FFF2-40B4-BE49-F238E27FC236}">
                    <a16:creationId xmlns:a16="http://schemas.microsoft.com/office/drawing/2014/main" id="{5F597EDC-F767-4661-9E4C-EAD7F1440E5B}"/>
                  </a:ext>
                </a:extLst>
              </p:cNvPr>
              <p:cNvSpPr/>
              <p:nvPr/>
            </p:nvSpPr>
            <p:spPr>
              <a:xfrm>
                <a:off x="352442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1" name="Полилиния: фигура 1230">
                <a:extLst>
                  <a:ext uri="{FF2B5EF4-FFF2-40B4-BE49-F238E27FC236}">
                    <a16:creationId xmlns:a16="http://schemas.microsoft.com/office/drawing/2014/main" id="{E2EBC7FA-3F97-48AA-A099-B19AAEF0564F}"/>
                  </a:ext>
                </a:extLst>
              </p:cNvPr>
              <p:cNvSpPr/>
              <p:nvPr/>
            </p:nvSpPr>
            <p:spPr>
              <a:xfrm>
                <a:off x="356854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2" name="Полилиния: фигура 1231">
                <a:extLst>
                  <a:ext uri="{FF2B5EF4-FFF2-40B4-BE49-F238E27FC236}">
                    <a16:creationId xmlns:a16="http://schemas.microsoft.com/office/drawing/2014/main" id="{0CBE3251-3F0D-4B9B-8BC0-C6652FE28504}"/>
                  </a:ext>
                </a:extLst>
              </p:cNvPr>
              <p:cNvSpPr/>
              <p:nvPr/>
            </p:nvSpPr>
            <p:spPr>
              <a:xfrm>
                <a:off x="365685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3" name="Полилиния: фигура 1232">
                <a:extLst>
                  <a:ext uri="{FF2B5EF4-FFF2-40B4-BE49-F238E27FC236}">
                    <a16:creationId xmlns:a16="http://schemas.microsoft.com/office/drawing/2014/main" id="{9A0F484D-D40E-4E52-BC9A-9A9936C56712}"/>
                  </a:ext>
                </a:extLst>
              </p:cNvPr>
              <p:cNvSpPr/>
              <p:nvPr/>
            </p:nvSpPr>
            <p:spPr>
              <a:xfrm>
                <a:off x="361266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4" name="Полилиния: фигура 1233">
                <a:extLst>
                  <a:ext uri="{FF2B5EF4-FFF2-40B4-BE49-F238E27FC236}">
                    <a16:creationId xmlns:a16="http://schemas.microsoft.com/office/drawing/2014/main" id="{9CF545FA-ED15-4663-9152-51B4081BF169}"/>
                  </a:ext>
                </a:extLst>
              </p:cNvPr>
              <p:cNvSpPr/>
              <p:nvPr/>
            </p:nvSpPr>
            <p:spPr>
              <a:xfrm>
                <a:off x="370097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5" name="Полилиния: фигура 1234">
                <a:extLst>
                  <a:ext uri="{FF2B5EF4-FFF2-40B4-BE49-F238E27FC236}">
                    <a16:creationId xmlns:a16="http://schemas.microsoft.com/office/drawing/2014/main" id="{300573C5-4C79-46F9-A24A-E5445F12A566}"/>
                  </a:ext>
                </a:extLst>
              </p:cNvPr>
              <p:cNvSpPr/>
              <p:nvPr/>
            </p:nvSpPr>
            <p:spPr>
              <a:xfrm>
                <a:off x="374509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6" name="Полилиния: фигура 1235">
                <a:extLst>
                  <a:ext uri="{FF2B5EF4-FFF2-40B4-BE49-F238E27FC236}">
                    <a16:creationId xmlns:a16="http://schemas.microsoft.com/office/drawing/2014/main" id="{EE9D91DB-D440-46C4-8D6F-7A306A10DBA6}"/>
                  </a:ext>
                </a:extLst>
              </p:cNvPr>
              <p:cNvSpPr/>
              <p:nvPr/>
            </p:nvSpPr>
            <p:spPr>
              <a:xfrm>
                <a:off x="383340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7" name="Полилиния: фигура 1236">
                <a:extLst>
                  <a:ext uri="{FF2B5EF4-FFF2-40B4-BE49-F238E27FC236}">
                    <a16:creationId xmlns:a16="http://schemas.microsoft.com/office/drawing/2014/main" id="{5173C250-5B25-41F8-9A87-DEDB272FCB81}"/>
                  </a:ext>
                </a:extLst>
              </p:cNvPr>
              <p:cNvSpPr/>
              <p:nvPr/>
            </p:nvSpPr>
            <p:spPr>
              <a:xfrm>
                <a:off x="381126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8" name="Полилиния: фигура 1237">
                <a:extLst>
                  <a:ext uri="{FF2B5EF4-FFF2-40B4-BE49-F238E27FC236}">
                    <a16:creationId xmlns:a16="http://schemas.microsoft.com/office/drawing/2014/main" id="{519C2D57-D32E-4395-8A5F-C95CBFA8D7F0}"/>
                  </a:ext>
                </a:extLst>
              </p:cNvPr>
              <p:cNvSpPr/>
              <p:nvPr/>
            </p:nvSpPr>
            <p:spPr>
              <a:xfrm>
                <a:off x="389957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9" name="Полилиния: фигура 1238">
                <a:extLst>
                  <a:ext uri="{FF2B5EF4-FFF2-40B4-BE49-F238E27FC236}">
                    <a16:creationId xmlns:a16="http://schemas.microsoft.com/office/drawing/2014/main" id="{69532419-6836-45E7-846B-D40CDA057B49}"/>
                  </a:ext>
                </a:extLst>
              </p:cNvPr>
              <p:cNvSpPr/>
              <p:nvPr/>
            </p:nvSpPr>
            <p:spPr>
              <a:xfrm>
                <a:off x="392163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0" name="Полилиния: фигура 1239">
                <a:extLst>
                  <a:ext uri="{FF2B5EF4-FFF2-40B4-BE49-F238E27FC236}">
                    <a16:creationId xmlns:a16="http://schemas.microsoft.com/office/drawing/2014/main" id="{AA2A0756-0C70-4FD8-8498-D6E6CEEE2737}"/>
                  </a:ext>
                </a:extLst>
              </p:cNvPr>
              <p:cNvSpPr/>
              <p:nvPr/>
            </p:nvSpPr>
            <p:spPr>
              <a:xfrm>
                <a:off x="400987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1" name="Полилиния: фигура 1240">
                <a:extLst>
                  <a:ext uri="{FF2B5EF4-FFF2-40B4-BE49-F238E27FC236}">
                    <a16:creationId xmlns:a16="http://schemas.microsoft.com/office/drawing/2014/main" id="{9B6209A5-C38B-4898-AAB9-097C905083EA}"/>
                  </a:ext>
                </a:extLst>
              </p:cNvPr>
              <p:cNvSpPr/>
              <p:nvPr/>
            </p:nvSpPr>
            <p:spPr>
              <a:xfrm>
                <a:off x="396575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2" name="Полилиния: фигура 1241">
                <a:extLst>
                  <a:ext uri="{FF2B5EF4-FFF2-40B4-BE49-F238E27FC236}">
                    <a16:creationId xmlns:a16="http://schemas.microsoft.com/office/drawing/2014/main" id="{17A68005-164A-4A5F-8AB3-ADD023A99AAA}"/>
                  </a:ext>
                </a:extLst>
              </p:cNvPr>
              <p:cNvSpPr/>
              <p:nvPr/>
            </p:nvSpPr>
            <p:spPr>
              <a:xfrm>
                <a:off x="405406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3" name="Полилиния: фигура 1242">
                <a:extLst>
                  <a:ext uri="{FF2B5EF4-FFF2-40B4-BE49-F238E27FC236}">
                    <a16:creationId xmlns:a16="http://schemas.microsoft.com/office/drawing/2014/main" id="{3C18F81B-0C32-4337-9196-572587BAB4D2}"/>
                  </a:ext>
                </a:extLst>
              </p:cNvPr>
              <p:cNvSpPr/>
              <p:nvPr/>
            </p:nvSpPr>
            <p:spPr>
              <a:xfrm>
                <a:off x="409818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4" name="Полилиния: фигура 1243">
                <a:extLst>
                  <a:ext uri="{FF2B5EF4-FFF2-40B4-BE49-F238E27FC236}">
                    <a16:creationId xmlns:a16="http://schemas.microsoft.com/office/drawing/2014/main" id="{3CD4537C-0B6D-435D-BA88-2ACA3FA540C5}"/>
                  </a:ext>
                </a:extLst>
              </p:cNvPr>
              <p:cNvSpPr/>
              <p:nvPr/>
            </p:nvSpPr>
            <p:spPr>
              <a:xfrm>
                <a:off x="418641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5" name="Полилиния: фигура 1244">
                <a:extLst>
                  <a:ext uri="{FF2B5EF4-FFF2-40B4-BE49-F238E27FC236}">
                    <a16:creationId xmlns:a16="http://schemas.microsoft.com/office/drawing/2014/main" id="{CFB660FE-8D42-4DA5-9D45-5980017DFFB8}"/>
                  </a:ext>
                </a:extLst>
              </p:cNvPr>
              <p:cNvSpPr/>
              <p:nvPr/>
            </p:nvSpPr>
            <p:spPr>
              <a:xfrm>
                <a:off x="414229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6" name="Полилиния: фигура 1245">
                <a:extLst>
                  <a:ext uri="{FF2B5EF4-FFF2-40B4-BE49-F238E27FC236}">
                    <a16:creationId xmlns:a16="http://schemas.microsoft.com/office/drawing/2014/main" id="{934F7220-7A4D-4B7F-8660-F3E5941ED6CB}"/>
                  </a:ext>
                </a:extLst>
              </p:cNvPr>
              <p:cNvSpPr/>
              <p:nvPr/>
            </p:nvSpPr>
            <p:spPr>
              <a:xfrm>
                <a:off x="423053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7" name="Полилиния: фигура 1246">
                <a:extLst>
                  <a:ext uri="{FF2B5EF4-FFF2-40B4-BE49-F238E27FC236}">
                    <a16:creationId xmlns:a16="http://schemas.microsoft.com/office/drawing/2014/main" id="{3DA9E019-1453-4116-B914-A7814B37C522}"/>
                  </a:ext>
                </a:extLst>
              </p:cNvPr>
              <p:cNvSpPr/>
              <p:nvPr/>
            </p:nvSpPr>
            <p:spPr>
              <a:xfrm>
                <a:off x="427472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8" name="Полилиния: фигура 1247">
                <a:extLst>
                  <a:ext uri="{FF2B5EF4-FFF2-40B4-BE49-F238E27FC236}">
                    <a16:creationId xmlns:a16="http://schemas.microsoft.com/office/drawing/2014/main" id="{D37A7807-0B4B-4E0A-B0D8-62B0B1E3A87E}"/>
                  </a:ext>
                </a:extLst>
              </p:cNvPr>
              <p:cNvSpPr/>
              <p:nvPr/>
            </p:nvSpPr>
            <p:spPr>
              <a:xfrm>
                <a:off x="434090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9" name="Полилиния: фигура 1248">
                <a:extLst>
                  <a:ext uri="{FF2B5EF4-FFF2-40B4-BE49-F238E27FC236}">
                    <a16:creationId xmlns:a16="http://schemas.microsoft.com/office/drawing/2014/main" id="{B2293477-38CE-48B8-AC9D-EA2D3D79565C}"/>
                  </a:ext>
                </a:extLst>
              </p:cNvPr>
              <p:cNvSpPr/>
              <p:nvPr/>
            </p:nvSpPr>
            <p:spPr>
              <a:xfrm>
                <a:off x="431884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0" name="Полилиния: фигура 1249">
                <a:extLst>
                  <a:ext uri="{FF2B5EF4-FFF2-40B4-BE49-F238E27FC236}">
                    <a16:creationId xmlns:a16="http://schemas.microsoft.com/office/drawing/2014/main" id="{694936AD-05C0-49BF-A47C-8A22E7F83DD9}"/>
                  </a:ext>
                </a:extLst>
              </p:cNvPr>
              <p:cNvSpPr/>
              <p:nvPr/>
            </p:nvSpPr>
            <p:spPr>
              <a:xfrm>
                <a:off x="436296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1" name="Полилиния: фигура 1250">
                <a:extLst>
                  <a:ext uri="{FF2B5EF4-FFF2-40B4-BE49-F238E27FC236}">
                    <a16:creationId xmlns:a16="http://schemas.microsoft.com/office/drawing/2014/main" id="{432AE77B-ECAE-42B3-AC03-512AC32A6CC6}"/>
                  </a:ext>
                </a:extLst>
              </p:cNvPr>
              <p:cNvSpPr/>
              <p:nvPr/>
            </p:nvSpPr>
            <p:spPr>
              <a:xfrm>
                <a:off x="438502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2" name="Полилиния: фигура 1251">
                <a:extLst>
                  <a:ext uri="{FF2B5EF4-FFF2-40B4-BE49-F238E27FC236}">
                    <a16:creationId xmlns:a16="http://schemas.microsoft.com/office/drawing/2014/main" id="{A276501B-5424-4558-9B02-E2799C30B395}"/>
                  </a:ext>
                </a:extLst>
              </p:cNvPr>
              <p:cNvSpPr/>
              <p:nvPr/>
            </p:nvSpPr>
            <p:spPr>
              <a:xfrm>
                <a:off x="442913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3" name="Полилиния: фигура 1252">
                <a:extLst>
                  <a:ext uri="{FF2B5EF4-FFF2-40B4-BE49-F238E27FC236}">
                    <a16:creationId xmlns:a16="http://schemas.microsoft.com/office/drawing/2014/main" id="{FD4FE8F1-B153-436C-86EF-B78CF9FFB9CD}"/>
                  </a:ext>
                </a:extLst>
              </p:cNvPr>
              <p:cNvSpPr/>
              <p:nvPr/>
            </p:nvSpPr>
            <p:spPr>
              <a:xfrm>
                <a:off x="440708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4" name="Полилиния: фигура 1253">
                <a:extLst>
                  <a:ext uri="{FF2B5EF4-FFF2-40B4-BE49-F238E27FC236}">
                    <a16:creationId xmlns:a16="http://schemas.microsoft.com/office/drawing/2014/main" id="{FDCB82EB-F298-49D2-ABAA-4737B34ABC04}"/>
                  </a:ext>
                </a:extLst>
              </p:cNvPr>
              <p:cNvSpPr/>
              <p:nvPr/>
            </p:nvSpPr>
            <p:spPr>
              <a:xfrm>
                <a:off x="447333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5" name="Полилиния: фигура 1254">
                <a:extLst>
                  <a:ext uri="{FF2B5EF4-FFF2-40B4-BE49-F238E27FC236}">
                    <a16:creationId xmlns:a16="http://schemas.microsoft.com/office/drawing/2014/main" id="{EE018027-3323-4553-A8AA-FEC7052A8DC9}"/>
                  </a:ext>
                </a:extLst>
              </p:cNvPr>
              <p:cNvSpPr/>
              <p:nvPr/>
            </p:nvSpPr>
            <p:spPr>
              <a:xfrm>
                <a:off x="449539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6" name="Полилиния: фигура 1255">
                <a:extLst>
                  <a:ext uri="{FF2B5EF4-FFF2-40B4-BE49-F238E27FC236}">
                    <a16:creationId xmlns:a16="http://schemas.microsoft.com/office/drawing/2014/main" id="{C6285491-0C25-48DA-A9F6-F8BD35E62260}"/>
                  </a:ext>
                </a:extLst>
              </p:cNvPr>
              <p:cNvSpPr/>
              <p:nvPr/>
            </p:nvSpPr>
            <p:spPr>
              <a:xfrm>
                <a:off x="458362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7" name="Полилиния: фигура 1256">
                <a:extLst>
                  <a:ext uri="{FF2B5EF4-FFF2-40B4-BE49-F238E27FC236}">
                    <a16:creationId xmlns:a16="http://schemas.microsoft.com/office/drawing/2014/main" id="{B5135F8C-A3A5-4C04-8CD6-4F58C19BD5A2}"/>
                  </a:ext>
                </a:extLst>
              </p:cNvPr>
              <p:cNvSpPr/>
              <p:nvPr/>
            </p:nvSpPr>
            <p:spPr>
              <a:xfrm>
                <a:off x="456156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8" name="Полилиния: фигура 1257">
                <a:extLst>
                  <a:ext uri="{FF2B5EF4-FFF2-40B4-BE49-F238E27FC236}">
                    <a16:creationId xmlns:a16="http://schemas.microsoft.com/office/drawing/2014/main" id="{36CC5247-2A03-4277-BC50-49F6C0DA794A}"/>
                  </a:ext>
                </a:extLst>
              </p:cNvPr>
              <p:cNvSpPr/>
              <p:nvPr/>
            </p:nvSpPr>
            <p:spPr>
              <a:xfrm>
                <a:off x="464987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9" name="Полилиния: фигура 1258">
                <a:extLst>
                  <a:ext uri="{FF2B5EF4-FFF2-40B4-BE49-F238E27FC236}">
                    <a16:creationId xmlns:a16="http://schemas.microsoft.com/office/drawing/2014/main" id="{2812E5F5-C6D3-4457-B54D-2EC75F6E885F}"/>
                  </a:ext>
                </a:extLst>
              </p:cNvPr>
              <p:cNvSpPr/>
              <p:nvPr/>
            </p:nvSpPr>
            <p:spPr>
              <a:xfrm>
                <a:off x="445127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0" name="Полилиния: фигура 1259">
                <a:extLst>
                  <a:ext uri="{FF2B5EF4-FFF2-40B4-BE49-F238E27FC236}">
                    <a16:creationId xmlns:a16="http://schemas.microsoft.com/office/drawing/2014/main" id="{E014E50A-A1E2-48B6-9170-D42579EE52DD}"/>
                  </a:ext>
                </a:extLst>
              </p:cNvPr>
              <p:cNvSpPr/>
              <p:nvPr/>
            </p:nvSpPr>
            <p:spPr>
              <a:xfrm>
                <a:off x="453950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1" name="Полилиния: фигура 1260">
                <a:extLst>
                  <a:ext uri="{FF2B5EF4-FFF2-40B4-BE49-F238E27FC236}">
                    <a16:creationId xmlns:a16="http://schemas.microsoft.com/office/drawing/2014/main" id="{BDBBB201-B158-4C32-A82E-4C811F599D94}"/>
                  </a:ext>
                </a:extLst>
              </p:cNvPr>
              <p:cNvSpPr/>
              <p:nvPr/>
            </p:nvSpPr>
            <p:spPr>
              <a:xfrm>
                <a:off x="451744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2" name="Полилиния: фигура 1261">
                <a:extLst>
                  <a:ext uri="{FF2B5EF4-FFF2-40B4-BE49-F238E27FC236}">
                    <a16:creationId xmlns:a16="http://schemas.microsoft.com/office/drawing/2014/main" id="{DDC28448-98E9-4724-819D-851430055D1B}"/>
                  </a:ext>
                </a:extLst>
              </p:cNvPr>
              <p:cNvSpPr/>
              <p:nvPr/>
            </p:nvSpPr>
            <p:spPr>
              <a:xfrm>
                <a:off x="460568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3" name="Полилиния: фигура 1262">
                <a:extLst>
                  <a:ext uri="{FF2B5EF4-FFF2-40B4-BE49-F238E27FC236}">
                    <a16:creationId xmlns:a16="http://schemas.microsoft.com/office/drawing/2014/main" id="{AF351997-FC67-47B0-A1EE-B9032F6864B3}"/>
                  </a:ext>
                </a:extLst>
              </p:cNvPr>
              <p:cNvSpPr/>
              <p:nvPr/>
            </p:nvSpPr>
            <p:spPr>
              <a:xfrm>
                <a:off x="462774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4" name="Полилиния: фигура 1263">
                <a:extLst>
                  <a:ext uri="{FF2B5EF4-FFF2-40B4-BE49-F238E27FC236}">
                    <a16:creationId xmlns:a16="http://schemas.microsoft.com/office/drawing/2014/main" id="{28501C92-7E90-4FB2-9606-6ABB0606F787}"/>
                  </a:ext>
                </a:extLst>
              </p:cNvPr>
              <p:cNvSpPr/>
              <p:nvPr/>
            </p:nvSpPr>
            <p:spPr>
              <a:xfrm>
                <a:off x="469399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5" name="Полилиния: фигура 1264">
                <a:extLst>
                  <a:ext uri="{FF2B5EF4-FFF2-40B4-BE49-F238E27FC236}">
                    <a16:creationId xmlns:a16="http://schemas.microsoft.com/office/drawing/2014/main" id="{07A9C4FC-1FA1-41E0-B3F6-21CBF9A39DA4}"/>
                  </a:ext>
                </a:extLst>
              </p:cNvPr>
              <p:cNvSpPr/>
              <p:nvPr/>
            </p:nvSpPr>
            <p:spPr>
              <a:xfrm>
                <a:off x="467193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6" name="Полилиния: фигура 1265">
                <a:extLst>
                  <a:ext uri="{FF2B5EF4-FFF2-40B4-BE49-F238E27FC236}">
                    <a16:creationId xmlns:a16="http://schemas.microsoft.com/office/drawing/2014/main" id="{DB8E2406-FD84-4DF0-A053-53598A2C62F1}"/>
                  </a:ext>
                </a:extLst>
              </p:cNvPr>
              <p:cNvSpPr/>
              <p:nvPr/>
            </p:nvSpPr>
            <p:spPr>
              <a:xfrm>
                <a:off x="471605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7" name="Полилиния: фигура 1266">
                <a:extLst>
                  <a:ext uri="{FF2B5EF4-FFF2-40B4-BE49-F238E27FC236}">
                    <a16:creationId xmlns:a16="http://schemas.microsoft.com/office/drawing/2014/main" id="{24248676-7E25-4A3B-A604-84E4DD57EBBB}"/>
                  </a:ext>
                </a:extLst>
              </p:cNvPr>
              <p:cNvSpPr/>
              <p:nvPr/>
            </p:nvSpPr>
            <p:spPr>
              <a:xfrm>
                <a:off x="473811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8" name="Полилиния: фигура 1267">
                <a:extLst>
                  <a:ext uri="{FF2B5EF4-FFF2-40B4-BE49-F238E27FC236}">
                    <a16:creationId xmlns:a16="http://schemas.microsoft.com/office/drawing/2014/main" id="{B9EC96C5-F5BA-478F-A421-56E0A4930EC4}"/>
                  </a:ext>
                </a:extLst>
              </p:cNvPr>
              <p:cNvSpPr/>
              <p:nvPr/>
            </p:nvSpPr>
            <p:spPr>
              <a:xfrm>
                <a:off x="478223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9" name="Полилиния: фигура 1268">
                <a:extLst>
                  <a:ext uri="{FF2B5EF4-FFF2-40B4-BE49-F238E27FC236}">
                    <a16:creationId xmlns:a16="http://schemas.microsoft.com/office/drawing/2014/main" id="{A19F5FFD-2FB9-4F1E-BEDB-324A7FCD8660}"/>
                  </a:ext>
                </a:extLst>
              </p:cNvPr>
              <p:cNvSpPr/>
              <p:nvPr/>
            </p:nvSpPr>
            <p:spPr>
              <a:xfrm>
                <a:off x="476017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0" name="Полилиния: фигура 1269">
                <a:extLst>
                  <a:ext uri="{FF2B5EF4-FFF2-40B4-BE49-F238E27FC236}">
                    <a16:creationId xmlns:a16="http://schemas.microsoft.com/office/drawing/2014/main" id="{072113DD-BDB6-42AF-8C5C-02D43059EEF1}"/>
                  </a:ext>
                </a:extLst>
              </p:cNvPr>
              <p:cNvSpPr/>
              <p:nvPr/>
            </p:nvSpPr>
            <p:spPr>
              <a:xfrm>
                <a:off x="480428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1" name="Полилиния: фигура 1270">
                <a:extLst>
                  <a:ext uri="{FF2B5EF4-FFF2-40B4-BE49-F238E27FC236}">
                    <a16:creationId xmlns:a16="http://schemas.microsoft.com/office/drawing/2014/main" id="{D6FECB35-A433-4474-BB00-555D03B205C7}"/>
                  </a:ext>
                </a:extLst>
              </p:cNvPr>
              <p:cNvSpPr/>
              <p:nvPr/>
            </p:nvSpPr>
            <p:spPr>
              <a:xfrm>
                <a:off x="482634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2" name="Полилиния: фигура 1271">
                <a:extLst>
                  <a:ext uri="{FF2B5EF4-FFF2-40B4-BE49-F238E27FC236}">
                    <a16:creationId xmlns:a16="http://schemas.microsoft.com/office/drawing/2014/main" id="{1CE32BEF-04F6-42E3-A0B6-D5217431DA13}"/>
                  </a:ext>
                </a:extLst>
              </p:cNvPr>
              <p:cNvSpPr/>
              <p:nvPr/>
            </p:nvSpPr>
            <p:spPr>
              <a:xfrm>
                <a:off x="487054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3" name="Полилиния: фигура 1272">
                <a:extLst>
                  <a:ext uri="{FF2B5EF4-FFF2-40B4-BE49-F238E27FC236}">
                    <a16:creationId xmlns:a16="http://schemas.microsoft.com/office/drawing/2014/main" id="{4DCF4208-770D-415A-908E-359B55B5C3A7}"/>
                  </a:ext>
                </a:extLst>
              </p:cNvPr>
              <p:cNvSpPr/>
              <p:nvPr/>
            </p:nvSpPr>
            <p:spPr>
              <a:xfrm>
                <a:off x="484840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4" name="Полилиния: фигура 1273">
                <a:extLst>
                  <a:ext uri="{FF2B5EF4-FFF2-40B4-BE49-F238E27FC236}">
                    <a16:creationId xmlns:a16="http://schemas.microsoft.com/office/drawing/2014/main" id="{A82113FF-D897-41BD-BF3A-823956696FC4}"/>
                  </a:ext>
                </a:extLst>
              </p:cNvPr>
              <p:cNvSpPr/>
              <p:nvPr/>
            </p:nvSpPr>
            <p:spPr>
              <a:xfrm>
                <a:off x="489259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5" name="Полилиния: фигура 1274">
                <a:extLst>
                  <a:ext uri="{FF2B5EF4-FFF2-40B4-BE49-F238E27FC236}">
                    <a16:creationId xmlns:a16="http://schemas.microsoft.com/office/drawing/2014/main" id="{E7EDBC2F-9AFD-4E6B-8BAD-4135D9C874E4}"/>
                  </a:ext>
                </a:extLst>
              </p:cNvPr>
              <p:cNvSpPr/>
              <p:nvPr/>
            </p:nvSpPr>
            <p:spPr>
              <a:xfrm>
                <a:off x="491465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6" name="Полилиния: фигура 1275">
                <a:extLst>
                  <a:ext uri="{FF2B5EF4-FFF2-40B4-BE49-F238E27FC236}">
                    <a16:creationId xmlns:a16="http://schemas.microsoft.com/office/drawing/2014/main" id="{FB668D7A-366F-4B29-AFA5-A6BBA1765FF2}"/>
                  </a:ext>
                </a:extLst>
              </p:cNvPr>
              <p:cNvSpPr/>
              <p:nvPr/>
            </p:nvSpPr>
            <p:spPr>
              <a:xfrm>
                <a:off x="495877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7" name="Полилиния: фигура 1276">
                <a:extLst>
                  <a:ext uri="{FF2B5EF4-FFF2-40B4-BE49-F238E27FC236}">
                    <a16:creationId xmlns:a16="http://schemas.microsoft.com/office/drawing/2014/main" id="{61FC38CF-3364-4582-B930-17A2E6835963}"/>
                  </a:ext>
                </a:extLst>
              </p:cNvPr>
              <p:cNvSpPr/>
              <p:nvPr/>
            </p:nvSpPr>
            <p:spPr>
              <a:xfrm>
                <a:off x="493671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8" name="Полилиния: фигура 1277">
                <a:extLst>
                  <a:ext uri="{FF2B5EF4-FFF2-40B4-BE49-F238E27FC236}">
                    <a16:creationId xmlns:a16="http://schemas.microsoft.com/office/drawing/2014/main" id="{4BE64519-CD66-401C-BDBF-EA4A2C083506}"/>
                  </a:ext>
                </a:extLst>
              </p:cNvPr>
              <p:cNvSpPr/>
              <p:nvPr/>
            </p:nvSpPr>
            <p:spPr>
              <a:xfrm>
                <a:off x="498083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9" name="Полилиния: фигура 1278">
                <a:extLst>
                  <a:ext uri="{FF2B5EF4-FFF2-40B4-BE49-F238E27FC236}">
                    <a16:creationId xmlns:a16="http://schemas.microsoft.com/office/drawing/2014/main" id="{4D2BF9F9-BF90-4E4B-AD40-868572C29F28}"/>
                  </a:ext>
                </a:extLst>
              </p:cNvPr>
              <p:cNvSpPr/>
              <p:nvPr/>
            </p:nvSpPr>
            <p:spPr>
              <a:xfrm>
                <a:off x="500289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0" name="Полилиния: фигура 1279">
                <a:extLst>
                  <a:ext uri="{FF2B5EF4-FFF2-40B4-BE49-F238E27FC236}">
                    <a16:creationId xmlns:a16="http://schemas.microsoft.com/office/drawing/2014/main" id="{FCA2C667-B58E-42A6-BD2C-44C120A8D0F9}"/>
                  </a:ext>
                </a:extLst>
              </p:cNvPr>
              <p:cNvSpPr/>
              <p:nvPr/>
            </p:nvSpPr>
            <p:spPr>
              <a:xfrm>
                <a:off x="504701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1" name="Полилиния: фигура 1280">
                <a:extLst>
                  <a:ext uri="{FF2B5EF4-FFF2-40B4-BE49-F238E27FC236}">
                    <a16:creationId xmlns:a16="http://schemas.microsoft.com/office/drawing/2014/main" id="{593BA689-F06A-4FA7-BAEB-3996696708D4}"/>
                  </a:ext>
                </a:extLst>
              </p:cNvPr>
              <p:cNvSpPr/>
              <p:nvPr/>
            </p:nvSpPr>
            <p:spPr>
              <a:xfrm>
                <a:off x="502495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2" name="Полилиния: фигура 1281">
                <a:extLst>
                  <a:ext uri="{FF2B5EF4-FFF2-40B4-BE49-F238E27FC236}">
                    <a16:creationId xmlns:a16="http://schemas.microsoft.com/office/drawing/2014/main" id="{5AF34A95-7DC6-48B8-BBA0-2D28E7371F09}"/>
                  </a:ext>
                </a:extLst>
              </p:cNvPr>
              <p:cNvSpPr/>
              <p:nvPr/>
            </p:nvSpPr>
            <p:spPr>
              <a:xfrm>
                <a:off x="506914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3" name="Полилиния: фигура 1282">
                <a:extLst>
                  <a:ext uri="{FF2B5EF4-FFF2-40B4-BE49-F238E27FC236}">
                    <a16:creationId xmlns:a16="http://schemas.microsoft.com/office/drawing/2014/main" id="{BF180018-FD24-48C5-B0AF-F5A596028A22}"/>
                  </a:ext>
                </a:extLst>
              </p:cNvPr>
              <p:cNvSpPr/>
              <p:nvPr/>
            </p:nvSpPr>
            <p:spPr>
              <a:xfrm>
                <a:off x="509120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4" name="Полилиния: фигура 1283">
                <a:extLst>
                  <a:ext uri="{FF2B5EF4-FFF2-40B4-BE49-F238E27FC236}">
                    <a16:creationId xmlns:a16="http://schemas.microsoft.com/office/drawing/2014/main" id="{940A8C84-F250-4647-815E-5E3AEEB8A4F5}"/>
                  </a:ext>
                </a:extLst>
              </p:cNvPr>
              <p:cNvSpPr/>
              <p:nvPr/>
            </p:nvSpPr>
            <p:spPr>
              <a:xfrm>
                <a:off x="513532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5" name="Полилиния: фигура 1284">
                <a:extLst>
                  <a:ext uri="{FF2B5EF4-FFF2-40B4-BE49-F238E27FC236}">
                    <a16:creationId xmlns:a16="http://schemas.microsoft.com/office/drawing/2014/main" id="{B1B33D50-2EA6-4FA7-9BC0-A77C636AA326}"/>
                  </a:ext>
                </a:extLst>
              </p:cNvPr>
              <p:cNvSpPr/>
              <p:nvPr/>
            </p:nvSpPr>
            <p:spPr>
              <a:xfrm>
                <a:off x="511326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6" name="Полилиния: фигура 1285">
                <a:extLst>
                  <a:ext uri="{FF2B5EF4-FFF2-40B4-BE49-F238E27FC236}">
                    <a16:creationId xmlns:a16="http://schemas.microsoft.com/office/drawing/2014/main" id="{B94DDD4A-5A4C-4A5C-ADED-5EB2E5ACE8DE}"/>
                  </a:ext>
                </a:extLst>
              </p:cNvPr>
              <p:cNvSpPr/>
              <p:nvPr/>
            </p:nvSpPr>
            <p:spPr>
              <a:xfrm>
                <a:off x="515737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7" name="Полилиния: фигура 1286">
                <a:extLst>
                  <a:ext uri="{FF2B5EF4-FFF2-40B4-BE49-F238E27FC236}">
                    <a16:creationId xmlns:a16="http://schemas.microsoft.com/office/drawing/2014/main" id="{760B47FF-C54D-4204-8F9D-82879DAFB7CA}"/>
                  </a:ext>
                </a:extLst>
              </p:cNvPr>
              <p:cNvSpPr/>
              <p:nvPr/>
            </p:nvSpPr>
            <p:spPr>
              <a:xfrm>
                <a:off x="517943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8" name="Полилиния: фигура 1287">
                <a:extLst>
                  <a:ext uri="{FF2B5EF4-FFF2-40B4-BE49-F238E27FC236}">
                    <a16:creationId xmlns:a16="http://schemas.microsoft.com/office/drawing/2014/main" id="{7EB39FF0-E545-450C-9234-CF455223757F}"/>
                  </a:ext>
                </a:extLst>
              </p:cNvPr>
              <p:cNvSpPr/>
              <p:nvPr/>
            </p:nvSpPr>
            <p:spPr>
              <a:xfrm>
                <a:off x="522355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9" name="Полилиния: фигура 1288">
                <a:extLst>
                  <a:ext uri="{FF2B5EF4-FFF2-40B4-BE49-F238E27FC236}">
                    <a16:creationId xmlns:a16="http://schemas.microsoft.com/office/drawing/2014/main" id="{625D77BF-4560-46A3-A93B-DCF009D7931F}"/>
                  </a:ext>
                </a:extLst>
              </p:cNvPr>
              <p:cNvSpPr/>
              <p:nvPr/>
            </p:nvSpPr>
            <p:spPr>
              <a:xfrm>
                <a:off x="520149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0" name="Полилиния: фигура 1289">
                <a:extLst>
                  <a:ext uri="{FF2B5EF4-FFF2-40B4-BE49-F238E27FC236}">
                    <a16:creationId xmlns:a16="http://schemas.microsoft.com/office/drawing/2014/main" id="{89D978D7-E3E1-46F5-9FB6-97581CAE714D}"/>
                  </a:ext>
                </a:extLst>
              </p:cNvPr>
              <p:cNvSpPr/>
              <p:nvPr/>
            </p:nvSpPr>
            <p:spPr>
              <a:xfrm>
                <a:off x="524561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1" name="Полилиния: фигура 1290">
                <a:extLst>
                  <a:ext uri="{FF2B5EF4-FFF2-40B4-BE49-F238E27FC236}">
                    <a16:creationId xmlns:a16="http://schemas.microsoft.com/office/drawing/2014/main" id="{FE0B0136-7060-49C6-955D-44599003C973}"/>
                  </a:ext>
                </a:extLst>
              </p:cNvPr>
              <p:cNvSpPr/>
              <p:nvPr/>
            </p:nvSpPr>
            <p:spPr>
              <a:xfrm>
                <a:off x="526774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2" name="Полилиния: фигура 1291">
                <a:extLst>
                  <a:ext uri="{FF2B5EF4-FFF2-40B4-BE49-F238E27FC236}">
                    <a16:creationId xmlns:a16="http://schemas.microsoft.com/office/drawing/2014/main" id="{D7982760-08F2-4477-8FC4-91789270940D}"/>
                  </a:ext>
                </a:extLst>
              </p:cNvPr>
              <p:cNvSpPr/>
              <p:nvPr/>
            </p:nvSpPr>
            <p:spPr>
              <a:xfrm>
                <a:off x="531186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3" name="Полилиния: фигура 1292">
                <a:extLst>
                  <a:ext uri="{FF2B5EF4-FFF2-40B4-BE49-F238E27FC236}">
                    <a16:creationId xmlns:a16="http://schemas.microsoft.com/office/drawing/2014/main" id="{66E59954-A0BF-4C84-BD24-45BBDE324757}"/>
                  </a:ext>
                </a:extLst>
              </p:cNvPr>
              <p:cNvSpPr/>
              <p:nvPr/>
            </p:nvSpPr>
            <p:spPr>
              <a:xfrm>
                <a:off x="528980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4" name="Полилиния: фигура 1293">
                <a:extLst>
                  <a:ext uri="{FF2B5EF4-FFF2-40B4-BE49-F238E27FC236}">
                    <a16:creationId xmlns:a16="http://schemas.microsoft.com/office/drawing/2014/main" id="{C6A3FD18-40D5-4213-8D55-8D7886AE3475}"/>
                  </a:ext>
                </a:extLst>
              </p:cNvPr>
              <p:cNvSpPr/>
              <p:nvPr/>
            </p:nvSpPr>
            <p:spPr>
              <a:xfrm>
                <a:off x="533392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5" name="Полилиния: фигура 1294">
                <a:extLst>
                  <a:ext uri="{FF2B5EF4-FFF2-40B4-BE49-F238E27FC236}">
                    <a16:creationId xmlns:a16="http://schemas.microsoft.com/office/drawing/2014/main" id="{7E52A25D-3425-4CF7-B46A-98B82E224139}"/>
                  </a:ext>
                </a:extLst>
              </p:cNvPr>
              <p:cNvSpPr/>
              <p:nvPr/>
            </p:nvSpPr>
            <p:spPr>
              <a:xfrm>
                <a:off x="535598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6" name="Полилиния: фигура 1295">
                <a:extLst>
                  <a:ext uri="{FF2B5EF4-FFF2-40B4-BE49-F238E27FC236}">
                    <a16:creationId xmlns:a16="http://schemas.microsoft.com/office/drawing/2014/main" id="{6421ABAF-20E6-4C47-A9BA-60A80C11901C}"/>
                  </a:ext>
                </a:extLst>
              </p:cNvPr>
              <p:cNvSpPr/>
              <p:nvPr/>
            </p:nvSpPr>
            <p:spPr>
              <a:xfrm>
                <a:off x="540010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7" name="Полилиния: фигура 1296">
                <a:extLst>
                  <a:ext uri="{FF2B5EF4-FFF2-40B4-BE49-F238E27FC236}">
                    <a16:creationId xmlns:a16="http://schemas.microsoft.com/office/drawing/2014/main" id="{ECEBCB1A-A13F-42A1-B5B2-7DCFF0CBE4D3}"/>
                  </a:ext>
                </a:extLst>
              </p:cNvPr>
              <p:cNvSpPr/>
              <p:nvPr/>
            </p:nvSpPr>
            <p:spPr>
              <a:xfrm>
                <a:off x="537804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8" name="Полилиния: фигура 1297">
                <a:extLst>
                  <a:ext uri="{FF2B5EF4-FFF2-40B4-BE49-F238E27FC236}">
                    <a16:creationId xmlns:a16="http://schemas.microsoft.com/office/drawing/2014/main" id="{B7997BF5-DC88-4748-8375-9EDDF7981132}"/>
                  </a:ext>
                </a:extLst>
              </p:cNvPr>
              <p:cNvSpPr/>
              <p:nvPr/>
            </p:nvSpPr>
            <p:spPr>
              <a:xfrm>
                <a:off x="5422160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9" name="Полилиния: фигура 1298">
                <a:extLst>
                  <a:ext uri="{FF2B5EF4-FFF2-40B4-BE49-F238E27FC236}">
                    <a16:creationId xmlns:a16="http://schemas.microsoft.com/office/drawing/2014/main" id="{6925B3D6-A507-4717-9FF6-2E96D7B9AC2C}"/>
                  </a:ext>
                </a:extLst>
              </p:cNvPr>
              <p:cNvSpPr/>
              <p:nvPr/>
            </p:nvSpPr>
            <p:spPr>
              <a:xfrm>
                <a:off x="544421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0" name="Полилиния: фигура 1299">
                <a:extLst>
                  <a:ext uri="{FF2B5EF4-FFF2-40B4-BE49-F238E27FC236}">
                    <a16:creationId xmlns:a16="http://schemas.microsoft.com/office/drawing/2014/main" id="{383B059A-4E3B-41E0-B2DF-ABBAFCC39DF3}"/>
                  </a:ext>
                </a:extLst>
              </p:cNvPr>
              <p:cNvSpPr/>
              <p:nvPr/>
            </p:nvSpPr>
            <p:spPr>
              <a:xfrm>
                <a:off x="548841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1" name="Полилиния: фигура 1300">
                <a:extLst>
                  <a:ext uri="{FF2B5EF4-FFF2-40B4-BE49-F238E27FC236}">
                    <a16:creationId xmlns:a16="http://schemas.microsoft.com/office/drawing/2014/main" id="{0344947E-857E-43C3-A70E-02C96E9CA2A4}"/>
                  </a:ext>
                </a:extLst>
              </p:cNvPr>
              <p:cNvSpPr/>
              <p:nvPr/>
            </p:nvSpPr>
            <p:spPr>
              <a:xfrm>
                <a:off x="546627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2" name="Полилиния: фигура 1301">
                <a:extLst>
                  <a:ext uri="{FF2B5EF4-FFF2-40B4-BE49-F238E27FC236}">
                    <a16:creationId xmlns:a16="http://schemas.microsoft.com/office/drawing/2014/main" id="{8E508B03-33CD-4947-B5FC-C3EEB47CDAD2}"/>
                  </a:ext>
                </a:extLst>
              </p:cNvPr>
              <p:cNvSpPr/>
              <p:nvPr/>
            </p:nvSpPr>
            <p:spPr>
              <a:xfrm>
                <a:off x="5510471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3" name="Полилиния: фигура 1302">
                <a:extLst>
                  <a:ext uri="{FF2B5EF4-FFF2-40B4-BE49-F238E27FC236}">
                    <a16:creationId xmlns:a16="http://schemas.microsoft.com/office/drawing/2014/main" id="{B83AA785-101F-46EF-A1B8-5CF759D28E73}"/>
                  </a:ext>
                </a:extLst>
              </p:cNvPr>
              <p:cNvSpPr/>
              <p:nvPr/>
            </p:nvSpPr>
            <p:spPr>
              <a:xfrm>
                <a:off x="5532529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4" name="Полилиния: фигура 1303">
                <a:extLst>
                  <a:ext uri="{FF2B5EF4-FFF2-40B4-BE49-F238E27FC236}">
                    <a16:creationId xmlns:a16="http://schemas.microsoft.com/office/drawing/2014/main" id="{4552A792-35A0-4914-B625-5B8BF3AB25E3}"/>
                  </a:ext>
                </a:extLst>
              </p:cNvPr>
              <p:cNvSpPr/>
              <p:nvPr/>
            </p:nvSpPr>
            <p:spPr>
              <a:xfrm>
                <a:off x="5576647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5" name="Полилиния: фигура 1304">
                <a:extLst>
                  <a:ext uri="{FF2B5EF4-FFF2-40B4-BE49-F238E27FC236}">
                    <a16:creationId xmlns:a16="http://schemas.microsoft.com/office/drawing/2014/main" id="{D4E402BB-C17C-43DB-A8CC-5FE940B05262}"/>
                  </a:ext>
                </a:extLst>
              </p:cNvPr>
              <p:cNvSpPr/>
              <p:nvPr/>
            </p:nvSpPr>
            <p:spPr>
              <a:xfrm>
                <a:off x="5554588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6" name="Полилиния: фигура 1305">
                <a:extLst>
                  <a:ext uri="{FF2B5EF4-FFF2-40B4-BE49-F238E27FC236}">
                    <a16:creationId xmlns:a16="http://schemas.microsoft.com/office/drawing/2014/main" id="{35EE4E7A-6BC8-4173-9823-F6C3FD0553A8}"/>
                  </a:ext>
                </a:extLst>
              </p:cNvPr>
              <p:cNvSpPr/>
              <p:nvPr/>
            </p:nvSpPr>
            <p:spPr>
              <a:xfrm>
                <a:off x="559870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7" name="Полилиния: фигура 1306">
                <a:extLst>
                  <a:ext uri="{FF2B5EF4-FFF2-40B4-BE49-F238E27FC236}">
                    <a16:creationId xmlns:a16="http://schemas.microsoft.com/office/drawing/2014/main" id="{1C7B3FF7-CD7E-45DD-895B-88C28CC730FF}"/>
                  </a:ext>
                </a:extLst>
              </p:cNvPr>
              <p:cNvSpPr/>
              <p:nvPr/>
            </p:nvSpPr>
            <p:spPr>
              <a:xfrm>
                <a:off x="562076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8" name="Полилиния: фигура 1307">
                <a:extLst>
                  <a:ext uri="{FF2B5EF4-FFF2-40B4-BE49-F238E27FC236}">
                    <a16:creationId xmlns:a16="http://schemas.microsoft.com/office/drawing/2014/main" id="{FA0ED5BE-BBBE-4094-8372-474756ED2BE2}"/>
                  </a:ext>
                </a:extLst>
              </p:cNvPr>
              <p:cNvSpPr/>
              <p:nvPr/>
            </p:nvSpPr>
            <p:spPr>
              <a:xfrm>
                <a:off x="566488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9" name="Полилиния: фигура 1308">
                <a:extLst>
                  <a:ext uri="{FF2B5EF4-FFF2-40B4-BE49-F238E27FC236}">
                    <a16:creationId xmlns:a16="http://schemas.microsoft.com/office/drawing/2014/main" id="{C05DD8EB-5F6A-409E-913A-01D493C17E82}"/>
                  </a:ext>
                </a:extLst>
              </p:cNvPr>
              <p:cNvSpPr/>
              <p:nvPr/>
            </p:nvSpPr>
            <p:spPr>
              <a:xfrm>
                <a:off x="564282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0" name="Полилиния: фигура 1309">
                <a:extLst>
                  <a:ext uri="{FF2B5EF4-FFF2-40B4-BE49-F238E27FC236}">
                    <a16:creationId xmlns:a16="http://schemas.microsoft.com/office/drawing/2014/main" id="{EAF77D82-92FB-4D41-827F-2E3227FD02C9}"/>
                  </a:ext>
                </a:extLst>
              </p:cNvPr>
              <p:cNvSpPr/>
              <p:nvPr/>
            </p:nvSpPr>
            <p:spPr>
              <a:xfrm>
                <a:off x="5687016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1" name="Полилиния: фигура 1310">
                <a:extLst>
                  <a:ext uri="{FF2B5EF4-FFF2-40B4-BE49-F238E27FC236}">
                    <a16:creationId xmlns:a16="http://schemas.microsoft.com/office/drawing/2014/main" id="{7EB833FF-DD4E-46D0-BBCF-252E2328489E}"/>
                  </a:ext>
                </a:extLst>
              </p:cNvPr>
              <p:cNvSpPr/>
              <p:nvPr/>
            </p:nvSpPr>
            <p:spPr>
              <a:xfrm>
                <a:off x="5709075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2" name="Полилиния: фигура 1311">
                <a:extLst>
                  <a:ext uri="{FF2B5EF4-FFF2-40B4-BE49-F238E27FC236}">
                    <a16:creationId xmlns:a16="http://schemas.microsoft.com/office/drawing/2014/main" id="{F0F3A76E-7336-4809-A9E8-62B92976F7E3}"/>
                  </a:ext>
                </a:extLst>
              </p:cNvPr>
              <p:cNvSpPr/>
              <p:nvPr/>
            </p:nvSpPr>
            <p:spPr>
              <a:xfrm>
                <a:off x="5753193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3" name="Полилиния: фигура 1312">
                <a:extLst>
                  <a:ext uri="{FF2B5EF4-FFF2-40B4-BE49-F238E27FC236}">
                    <a16:creationId xmlns:a16="http://schemas.microsoft.com/office/drawing/2014/main" id="{CAEFAFDB-6395-4B59-8951-8A57AFE2300B}"/>
                  </a:ext>
                </a:extLst>
              </p:cNvPr>
              <p:cNvSpPr/>
              <p:nvPr/>
            </p:nvSpPr>
            <p:spPr>
              <a:xfrm>
                <a:off x="5731134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4" name="Полилиния: фигура 1313">
                <a:extLst>
                  <a:ext uri="{FF2B5EF4-FFF2-40B4-BE49-F238E27FC236}">
                    <a16:creationId xmlns:a16="http://schemas.microsoft.com/office/drawing/2014/main" id="{2BDFA10D-1B47-4C6C-A9F3-47855102F7AA}"/>
                  </a:ext>
                </a:extLst>
              </p:cNvPr>
              <p:cNvSpPr/>
              <p:nvPr/>
            </p:nvSpPr>
            <p:spPr>
              <a:xfrm>
                <a:off x="5775252" y="4148819"/>
                <a:ext cx="7452" cy="145916"/>
              </a:xfrm>
              <a:custGeom>
                <a:avLst/>
                <a:gdLst>
                  <a:gd name="connsiteX0" fmla="*/ 0 w 7452"/>
                  <a:gd name="connsiteY0" fmla="*/ 0 h 145916"/>
                  <a:gd name="connsiteX1" fmla="*/ 0 w 7452"/>
                  <a:gd name="connsiteY1" fmla="*/ 145917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2" h="145916">
                    <a:moveTo>
                      <a:pt x="0" y="0"/>
                    </a:moveTo>
                    <a:lnTo>
                      <a:pt x="0" y="145917"/>
                    </a:lnTo>
                  </a:path>
                </a:pathLst>
              </a:custGeom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315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390143" y="3209156"/>
              <a:ext cx="5799695" cy="1665668"/>
              <a:chOff x="6390143" y="3209156"/>
              <a:chExt cx="5799695" cy="1665668"/>
            </a:xfrm>
            <a:noFill/>
          </p:grpSpPr>
          <p:sp>
            <p:nvSpPr>
              <p:cNvPr id="1316" name="Полилиния: фигура 1315">
                <a:extLst>
                  <a:ext uri="{FF2B5EF4-FFF2-40B4-BE49-F238E27FC236}">
                    <a16:creationId xmlns:a16="http://schemas.microsoft.com/office/drawing/2014/main" id="{BF4F78B2-5857-44FC-9757-360433D87DB0}"/>
                  </a:ext>
                </a:extLst>
              </p:cNvPr>
              <p:cNvSpPr/>
              <p:nvPr/>
            </p:nvSpPr>
            <p:spPr>
              <a:xfrm>
                <a:off x="6390143" y="4148894"/>
                <a:ext cx="4980312" cy="145916"/>
              </a:xfrm>
              <a:custGeom>
                <a:avLst/>
                <a:gdLst>
                  <a:gd name="connsiteX0" fmla="*/ 0 w 4980312"/>
                  <a:gd name="connsiteY0" fmla="*/ 0 h 145916"/>
                  <a:gd name="connsiteX1" fmla="*/ 4980313 w 4980312"/>
                  <a:gd name="connsiteY1" fmla="*/ 0 h 145916"/>
                  <a:gd name="connsiteX2" fmla="*/ 4980313 w 4980312"/>
                  <a:gd name="connsiteY2" fmla="*/ 145916 h 145916"/>
                  <a:gd name="connsiteX3" fmla="*/ 0 w 4980312"/>
                  <a:gd name="connsiteY3" fmla="*/ 145916 h 14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0312" h="145916">
                    <a:moveTo>
                      <a:pt x="0" y="0"/>
                    </a:moveTo>
                    <a:lnTo>
                      <a:pt x="4980313" y="0"/>
                    </a:lnTo>
                    <a:lnTo>
                      <a:pt x="4980313" y="145916"/>
                    </a:lnTo>
                    <a:lnTo>
                      <a:pt x="0" y="145916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7" name="Полилиния: фигура 1316">
                <a:extLst>
                  <a:ext uri="{FF2B5EF4-FFF2-40B4-BE49-F238E27FC236}">
                    <a16:creationId xmlns:a16="http://schemas.microsoft.com/office/drawing/2014/main" id="{A723E4FF-DA54-416E-8FC8-CAD18AB918BB}"/>
                  </a:ext>
                </a:extLst>
              </p:cNvPr>
              <p:cNvSpPr/>
              <p:nvPr/>
            </p:nvSpPr>
            <p:spPr>
              <a:xfrm>
                <a:off x="6390441" y="4294885"/>
                <a:ext cx="4980238" cy="120876"/>
              </a:xfrm>
              <a:custGeom>
                <a:avLst/>
                <a:gdLst>
                  <a:gd name="connsiteX0" fmla="*/ 4980239 w 4980238"/>
                  <a:gd name="connsiteY0" fmla="*/ 0 h 120876"/>
                  <a:gd name="connsiteX1" fmla="*/ 4980239 w 4980238"/>
                  <a:gd name="connsiteY1" fmla="*/ 120877 h 120876"/>
                  <a:gd name="connsiteX2" fmla="*/ 4935525 w 4980238"/>
                  <a:gd name="connsiteY2" fmla="*/ 120877 h 120876"/>
                  <a:gd name="connsiteX3" fmla="*/ 4829925 w 4980238"/>
                  <a:gd name="connsiteY3" fmla="*/ 15352 h 120876"/>
                  <a:gd name="connsiteX4" fmla="*/ 4724325 w 4980238"/>
                  <a:gd name="connsiteY4" fmla="*/ 120877 h 120876"/>
                  <a:gd name="connsiteX5" fmla="*/ 4660235 w 4980238"/>
                  <a:gd name="connsiteY5" fmla="*/ 120877 h 120876"/>
                  <a:gd name="connsiteX6" fmla="*/ 4554637 w 4980238"/>
                  <a:gd name="connsiteY6" fmla="*/ 15352 h 120876"/>
                  <a:gd name="connsiteX7" fmla="*/ 4449112 w 4980238"/>
                  <a:gd name="connsiteY7" fmla="*/ 120877 h 120876"/>
                  <a:gd name="connsiteX8" fmla="*/ 4384947 w 4980238"/>
                  <a:gd name="connsiteY8" fmla="*/ 120877 h 120876"/>
                  <a:gd name="connsiteX9" fmla="*/ 4279422 w 4980238"/>
                  <a:gd name="connsiteY9" fmla="*/ 15352 h 120876"/>
                  <a:gd name="connsiteX10" fmla="*/ 4173822 w 4980238"/>
                  <a:gd name="connsiteY10" fmla="*/ 120877 h 120876"/>
                  <a:gd name="connsiteX11" fmla="*/ 4109658 w 4980238"/>
                  <a:gd name="connsiteY11" fmla="*/ 120877 h 120876"/>
                  <a:gd name="connsiteX12" fmla="*/ 4004133 w 4980238"/>
                  <a:gd name="connsiteY12" fmla="*/ 15352 h 120876"/>
                  <a:gd name="connsiteX13" fmla="*/ 3898534 w 4980238"/>
                  <a:gd name="connsiteY13" fmla="*/ 120877 h 120876"/>
                  <a:gd name="connsiteX14" fmla="*/ 3834444 w 4980238"/>
                  <a:gd name="connsiteY14" fmla="*/ 120877 h 120876"/>
                  <a:gd name="connsiteX15" fmla="*/ 3728844 w 4980238"/>
                  <a:gd name="connsiteY15" fmla="*/ 15352 h 120876"/>
                  <a:gd name="connsiteX16" fmla="*/ 3623244 w 4980238"/>
                  <a:gd name="connsiteY16" fmla="*/ 120877 h 120876"/>
                  <a:gd name="connsiteX17" fmla="*/ 3559155 w 4980238"/>
                  <a:gd name="connsiteY17" fmla="*/ 120877 h 120876"/>
                  <a:gd name="connsiteX18" fmla="*/ 3453556 w 4980238"/>
                  <a:gd name="connsiteY18" fmla="*/ 15352 h 120876"/>
                  <a:gd name="connsiteX19" fmla="*/ 3348031 w 4980238"/>
                  <a:gd name="connsiteY19" fmla="*/ 120877 h 120876"/>
                  <a:gd name="connsiteX20" fmla="*/ 3283866 w 4980238"/>
                  <a:gd name="connsiteY20" fmla="*/ 120877 h 120876"/>
                  <a:gd name="connsiteX21" fmla="*/ 3178341 w 4980238"/>
                  <a:gd name="connsiteY21" fmla="*/ 15352 h 120876"/>
                  <a:gd name="connsiteX22" fmla="*/ 3072741 w 4980238"/>
                  <a:gd name="connsiteY22" fmla="*/ 120877 h 120876"/>
                  <a:gd name="connsiteX23" fmla="*/ 3008652 w 4980238"/>
                  <a:gd name="connsiteY23" fmla="*/ 120877 h 120876"/>
                  <a:gd name="connsiteX24" fmla="*/ 2903053 w 4980238"/>
                  <a:gd name="connsiteY24" fmla="*/ 15352 h 120876"/>
                  <a:gd name="connsiteX25" fmla="*/ 2797453 w 4980238"/>
                  <a:gd name="connsiteY25" fmla="*/ 120877 h 120876"/>
                  <a:gd name="connsiteX26" fmla="*/ 2733363 w 4980238"/>
                  <a:gd name="connsiteY26" fmla="*/ 120877 h 120876"/>
                  <a:gd name="connsiteX27" fmla="*/ 2627764 w 4980238"/>
                  <a:gd name="connsiteY27" fmla="*/ 15352 h 120876"/>
                  <a:gd name="connsiteX28" fmla="*/ 2522164 w 4980238"/>
                  <a:gd name="connsiteY28" fmla="*/ 120877 h 120876"/>
                  <a:gd name="connsiteX29" fmla="*/ 2458074 w 4980238"/>
                  <a:gd name="connsiteY29" fmla="*/ 120877 h 120876"/>
                  <a:gd name="connsiteX30" fmla="*/ 2352475 w 4980238"/>
                  <a:gd name="connsiteY30" fmla="*/ 15352 h 120876"/>
                  <a:gd name="connsiteX31" fmla="*/ 2246950 w 4980238"/>
                  <a:gd name="connsiteY31" fmla="*/ 120877 h 120876"/>
                  <a:gd name="connsiteX32" fmla="*/ 2182786 w 4980238"/>
                  <a:gd name="connsiteY32" fmla="*/ 120877 h 120876"/>
                  <a:gd name="connsiteX33" fmla="*/ 2077260 w 4980238"/>
                  <a:gd name="connsiteY33" fmla="*/ 15352 h 120876"/>
                  <a:gd name="connsiteX34" fmla="*/ 1971661 w 4980238"/>
                  <a:gd name="connsiteY34" fmla="*/ 120877 h 120876"/>
                  <a:gd name="connsiteX35" fmla="*/ 1907571 w 4980238"/>
                  <a:gd name="connsiteY35" fmla="*/ 120877 h 120876"/>
                  <a:gd name="connsiteX36" fmla="*/ 1801972 w 4980238"/>
                  <a:gd name="connsiteY36" fmla="*/ 15352 h 120876"/>
                  <a:gd name="connsiteX37" fmla="*/ 1696372 w 4980238"/>
                  <a:gd name="connsiteY37" fmla="*/ 120877 h 120876"/>
                  <a:gd name="connsiteX38" fmla="*/ 1632283 w 4980238"/>
                  <a:gd name="connsiteY38" fmla="*/ 120877 h 120876"/>
                  <a:gd name="connsiteX39" fmla="*/ 1526683 w 4980238"/>
                  <a:gd name="connsiteY39" fmla="*/ 15352 h 120876"/>
                  <a:gd name="connsiteX40" fmla="*/ 1421158 w 4980238"/>
                  <a:gd name="connsiteY40" fmla="*/ 120877 h 120876"/>
                  <a:gd name="connsiteX41" fmla="*/ 1356993 w 4980238"/>
                  <a:gd name="connsiteY41" fmla="*/ 120877 h 120876"/>
                  <a:gd name="connsiteX42" fmla="*/ 1251468 w 4980238"/>
                  <a:gd name="connsiteY42" fmla="*/ 15352 h 120876"/>
                  <a:gd name="connsiteX43" fmla="*/ 1145869 w 4980238"/>
                  <a:gd name="connsiteY43" fmla="*/ 120877 h 120876"/>
                  <a:gd name="connsiteX44" fmla="*/ 1081704 w 4980238"/>
                  <a:gd name="connsiteY44" fmla="*/ 120877 h 120876"/>
                  <a:gd name="connsiteX45" fmla="*/ 976180 w 4980238"/>
                  <a:gd name="connsiteY45" fmla="*/ 15352 h 120876"/>
                  <a:gd name="connsiteX46" fmla="*/ 870580 w 4980238"/>
                  <a:gd name="connsiteY46" fmla="*/ 120877 h 120876"/>
                  <a:gd name="connsiteX47" fmla="*/ 806490 w 4980238"/>
                  <a:gd name="connsiteY47" fmla="*/ 120877 h 120876"/>
                  <a:gd name="connsiteX48" fmla="*/ 700891 w 4980238"/>
                  <a:gd name="connsiteY48" fmla="*/ 15352 h 120876"/>
                  <a:gd name="connsiteX49" fmla="*/ 595292 w 4980238"/>
                  <a:gd name="connsiteY49" fmla="*/ 120877 h 120876"/>
                  <a:gd name="connsiteX50" fmla="*/ 531201 w 4980238"/>
                  <a:gd name="connsiteY50" fmla="*/ 120877 h 120876"/>
                  <a:gd name="connsiteX51" fmla="*/ 425602 w 4980238"/>
                  <a:gd name="connsiteY51" fmla="*/ 15352 h 120876"/>
                  <a:gd name="connsiteX52" fmla="*/ 320077 w 4980238"/>
                  <a:gd name="connsiteY52" fmla="*/ 120877 h 120876"/>
                  <a:gd name="connsiteX53" fmla="*/ 255913 w 4980238"/>
                  <a:gd name="connsiteY53" fmla="*/ 120877 h 120876"/>
                  <a:gd name="connsiteX54" fmla="*/ 150388 w 4980238"/>
                  <a:gd name="connsiteY54" fmla="*/ 15352 h 120876"/>
                  <a:gd name="connsiteX55" fmla="*/ 44789 w 4980238"/>
                  <a:gd name="connsiteY55" fmla="*/ 120877 h 120876"/>
                  <a:gd name="connsiteX56" fmla="*/ 0 w 4980238"/>
                  <a:gd name="connsiteY56" fmla="*/ 120877 h 120876"/>
                  <a:gd name="connsiteX57" fmla="*/ 0 w 4980238"/>
                  <a:gd name="connsiteY57" fmla="*/ 0 h 120876"/>
                  <a:gd name="connsiteX58" fmla="*/ 4980239 w 4980238"/>
                  <a:gd name="connsiteY58" fmla="*/ 0 h 12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980238" h="120876">
                    <a:moveTo>
                      <a:pt x="4980239" y="0"/>
                    </a:moveTo>
                    <a:lnTo>
                      <a:pt x="4980239" y="120877"/>
                    </a:lnTo>
                    <a:lnTo>
                      <a:pt x="4935525" y="120877"/>
                    </a:lnTo>
                    <a:cubicBezTo>
                      <a:pt x="4935525" y="62599"/>
                      <a:pt x="4888202" y="15352"/>
                      <a:pt x="4829925" y="15352"/>
                    </a:cubicBezTo>
                    <a:cubicBezTo>
                      <a:pt x="4771648" y="15352"/>
                      <a:pt x="4724325" y="62599"/>
                      <a:pt x="4724325" y="120877"/>
                    </a:cubicBezTo>
                    <a:lnTo>
                      <a:pt x="4660235" y="120877"/>
                    </a:lnTo>
                    <a:cubicBezTo>
                      <a:pt x="4660235" y="62599"/>
                      <a:pt x="4612988" y="15352"/>
                      <a:pt x="4554637" y="15352"/>
                    </a:cubicBezTo>
                    <a:cubicBezTo>
                      <a:pt x="4496359" y="15352"/>
                      <a:pt x="4449112" y="62599"/>
                      <a:pt x="4449112" y="120877"/>
                    </a:cubicBezTo>
                    <a:lnTo>
                      <a:pt x="4384947" y="120877"/>
                    </a:lnTo>
                    <a:cubicBezTo>
                      <a:pt x="4384947" y="62599"/>
                      <a:pt x="4337699" y="15352"/>
                      <a:pt x="4279422" y="15352"/>
                    </a:cubicBezTo>
                    <a:cubicBezTo>
                      <a:pt x="4221071" y="15352"/>
                      <a:pt x="4173822" y="62599"/>
                      <a:pt x="4173822" y="120877"/>
                    </a:cubicBezTo>
                    <a:lnTo>
                      <a:pt x="4109658" y="120877"/>
                    </a:lnTo>
                    <a:cubicBezTo>
                      <a:pt x="4109658" y="62599"/>
                      <a:pt x="4062410" y="15352"/>
                      <a:pt x="4004133" y="15352"/>
                    </a:cubicBezTo>
                    <a:cubicBezTo>
                      <a:pt x="3945781" y="15352"/>
                      <a:pt x="3898534" y="62599"/>
                      <a:pt x="3898534" y="120877"/>
                    </a:cubicBezTo>
                    <a:lnTo>
                      <a:pt x="3834444" y="120877"/>
                    </a:lnTo>
                    <a:cubicBezTo>
                      <a:pt x="3834444" y="62599"/>
                      <a:pt x="3787121" y="15352"/>
                      <a:pt x="3728844" y="15352"/>
                    </a:cubicBezTo>
                    <a:cubicBezTo>
                      <a:pt x="3670567" y="15352"/>
                      <a:pt x="3623244" y="62599"/>
                      <a:pt x="3623244" y="120877"/>
                    </a:cubicBezTo>
                    <a:lnTo>
                      <a:pt x="3559155" y="120877"/>
                    </a:lnTo>
                    <a:cubicBezTo>
                      <a:pt x="3559155" y="62599"/>
                      <a:pt x="3511907" y="15352"/>
                      <a:pt x="3453556" y="15352"/>
                    </a:cubicBezTo>
                    <a:cubicBezTo>
                      <a:pt x="3395278" y="15352"/>
                      <a:pt x="3348031" y="62599"/>
                      <a:pt x="3348031" y="120877"/>
                    </a:cubicBezTo>
                    <a:lnTo>
                      <a:pt x="3283866" y="120877"/>
                    </a:lnTo>
                    <a:cubicBezTo>
                      <a:pt x="3283866" y="62599"/>
                      <a:pt x="3236618" y="15352"/>
                      <a:pt x="3178341" y="15352"/>
                    </a:cubicBezTo>
                    <a:cubicBezTo>
                      <a:pt x="3119990" y="15352"/>
                      <a:pt x="3072741" y="62599"/>
                      <a:pt x="3072741" y="120877"/>
                    </a:cubicBezTo>
                    <a:lnTo>
                      <a:pt x="3008652" y="120877"/>
                    </a:lnTo>
                    <a:cubicBezTo>
                      <a:pt x="3008652" y="62599"/>
                      <a:pt x="2961330" y="15352"/>
                      <a:pt x="2903053" y="15352"/>
                    </a:cubicBezTo>
                    <a:cubicBezTo>
                      <a:pt x="2844701" y="15352"/>
                      <a:pt x="2797453" y="62599"/>
                      <a:pt x="2797453" y="120877"/>
                    </a:cubicBezTo>
                    <a:lnTo>
                      <a:pt x="2733363" y="120877"/>
                    </a:lnTo>
                    <a:cubicBezTo>
                      <a:pt x="2733363" y="62599"/>
                      <a:pt x="2686115" y="15352"/>
                      <a:pt x="2627764" y="15352"/>
                    </a:cubicBezTo>
                    <a:cubicBezTo>
                      <a:pt x="2569487" y="15352"/>
                      <a:pt x="2522164" y="62599"/>
                      <a:pt x="2522164" y="120877"/>
                    </a:cubicBezTo>
                    <a:lnTo>
                      <a:pt x="2458074" y="120877"/>
                    </a:lnTo>
                    <a:cubicBezTo>
                      <a:pt x="2458074" y="62599"/>
                      <a:pt x="2410827" y="15352"/>
                      <a:pt x="2352475" y="15352"/>
                    </a:cubicBezTo>
                    <a:cubicBezTo>
                      <a:pt x="2294197" y="15352"/>
                      <a:pt x="2246950" y="62599"/>
                      <a:pt x="2246950" y="120877"/>
                    </a:cubicBezTo>
                    <a:lnTo>
                      <a:pt x="2182786" y="120877"/>
                    </a:lnTo>
                    <a:cubicBezTo>
                      <a:pt x="2182786" y="62599"/>
                      <a:pt x="2135537" y="15352"/>
                      <a:pt x="2077260" y="15352"/>
                    </a:cubicBezTo>
                    <a:cubicBezTo>
                      <a:pt x="2018909" y="15352"/>
                      <a:pt x="1971661" y="62599"/>
                      <a:pt x="1971661" y="120877"/>
                    </a:cubicBezTo>
                    <a:lnTo>
                      <a:pt x="1907571" y="120877"/>
                    </a:lnTo>
                    <a:cubicBezTo>
                      <a:pt x="1907571" y="62599"/>
                      <a:pt x="1860249" y="15352"/>
                      <a:pt x="1801972" y="15352"/>
                    </a:cubicBezTo>
                    <a:cubicBezTo>
                      <a:pt x="1743694" y="15352"/>
                      <a:pt x="1696372" y="62599"/>
                      <a:pt x="1696372" y="120877"/>
                    </a:cubicBezTo>
                    <a:lnTo>
                      <a:pt x="1632283" y="120877"/>
                    </a:lnTo>
                    <a:cubicBezTo>
                      <a:pt x="1632283" y="62599"/>
                      <a:pt x="1585034" y="15352"/>
                      <a:pt x="1526683" y="15352"/>
                    </a:cubicBezTo>
                    <a:cubicBezTo>
                      <a:pt x="1468406" y="15352"/>
                      <a:pt x="1421158" y="62599"/>
                      <a:pt x="1421158" y="120877"/>
                    </a:cubicBezTo>
                    <a:lnTo>
                      <a:pt x="1356993" y="120877"/>
                    </a:lnTo>
                    <a:cubicBezTo>
                      <a:pt x="1356993" y="62599"/>
                      <a:pt x="1309746" y="15352"/>
                      <a:pt x="1251468" y="15352"/>
                    </a:cubicBezTo>
                    <a:cubicBezTo>
                      <a:pt x="1193117" y="15352"/>
                      <a:pt x="1145869" y="62599"/>
                      <a:pt x="1145869" y="120877"/>
                    </a:cubicBezTo>
                    <a:lnTo>
                      <a:pt x="1081704" y="120877"/>
                    </a:lnTo>
                    <a:cubicBezTo>
                      <a:pt x="1081704" y="62599"/>
                      <a:pt x="1034457" y="15352"/>
                      <a:pt x="976180" y="15352"/>
                    </a:cubicBezTo>
                    <a:cubicBezTo>
                      <a:pt x="917828" y="15352"/>
                      <a:pt x="870580" y="62599"/>
                      <a:pt x="870580" y="120877"/>
                    </a:cubicBezTo>
                    <a:lnTo>
                      <a:pt x="806490" y="120877"/>
                    </a:lnTo>
                    <a:cubicBezTo>
                      <a:pt x="806490" y="62599"/>
                      <a:pt x="759168" y="15352"/>
                      <a:pt x="700891" y="15352"/>
                    </a:cubicBezTo>
                    <a:cubicBezTo>
                      <a:pt x="642614" y="15352"/>
                      <a:pt x="595292" y="62599"/>
                      <a:pt x="595292" y="120877"/>
                    </a:cubicBezTo>
                    <a:lnTo>
                      <a:pt x="531201" y="120877"/>
                    </a:lnTo>
                    <a:cubicBezTo>
                      <a:pt x="531201" y="62599"/>
                      <a:pt x="483954" y="15352"/>
                      <a:pt x="425602" y="15352"/>
                    </a:cubicBezTo>
                    <a:cubicBezTo>
                      <a:pt x="367325" y="15352"/>
                      <a:pt x="320077" y="62599"/>
                      <a:pt x="320077" y="120877"/>
                    </a:cubicBezTo>
                    <a:lnTo>
                      <a:pt x="255913" y="120877"/>
                    </a:lnTo>
                    <a:cubicBezTo>
                      <a:pt x="255913" y="62599"/>
                      <a:pt x="208665" y="15352"/>
                      <a:pt x="150388" y="15352"/>
                    </a:cubicBezTo>
                    <a:cubicBezTo>
                      <a:pt x="92036" y="15352"/>
                      <a:pt x="44789" y="62599"/>
                      <a:pt x="44789" y="120877"/>
                    </a:cubicBezTo>
                    <a:lnTo>
                      <a:pt x="0" y="120877"/>
                    </a:lnTo>
                    <a:lnTo>
                      <a:pt x="0" y="0"/>
                    </a:lnTo>
                    <a:lnTo>
                      <a:pt x="4980239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8" name="Полилиния: фигура 1317">
                <a:extLst>
                  <a:ext uri="{FF2B5EF4-FFF2-40B4-BE49-F238E27FC236}">
                    <a16:creationId xmlns:a16="http://schemas.microsoft.com/office/drawing/2014/main" id="{DB051E14-F8D4-4461-B989-774D59AD4153}"/>
                  </a:ext>
                </a:extLst>
              </p:cNvPr>
              <p:cNvSpPr/>
              <p:nvPr/>
            </p:nvSpPr>
            <p:spPr>
              <a:xfrm>
                <a:off x="6390441" y="4310237"/>
                <a:ext cx="4980238" cy="564588"/>
              </a:xfrm>
              <a:custGeom>
                <a:avLst/>
                <a:gdLst>
                  <a:gd name="connsiteX0" fmla="*/ 4980239 w 4980238"/>
                  <a:gd name="connsiteY0" fmla="*/ 105525 h 564588"/>
                  <a:gd name="connsiteX1" fmla="*/ 4980164 w 4980238"/>
                  <a:gd name="connsiteY1" fmla="*/ 140476 h 564588"/>
                  <a:gd name="connsiteX2" fmla="*/ 4980090 w 4980238"/>
                  <a:gd name="connsiteY2" fmla="*/ 177812 h 564588"/>
                  <a:gd name="connsiteX3" fmla="*/ 4980015 w 4980238"/>
                  <a:gd name="connsiteY3" fmla="*/ 204045 h 564588"/>
                  <a:gd name="connsiteX4" fmla="*/ 4854294 w 4980238"/>
                  <a:gd name="connsiteY4" fmla="*/ 564514 h 564588"/>
                  <a:gd name="connsiteX5" fmla="*/ 4846544 w 4980238"/>
                  <a:gd name="connsiteY5" fmla="*/ 564588 h 564588"/>
                  <a:gd name="connsiteX6" fmla="*/ 134514 w 4980238"/>
                  <a:gd name="connsiteY6" fmla="*/ 564588 h 564588"/>
                  <a:gd name="connsiteX7" fmla="*/ 134514 w 4980238"/>
                  <a:gd name="connsiteY7" fmla="*/ 564514 h 564588"/>
                  <a:gd name="connsiteX8" fmla="*/ 1788 w 4980238"/>
                  <a:gd name="connsiteY8" fmla="*/ 203523 h 564588"/>
                  <a:gd name="connsiteX9" fmla="*/ 0 w 4980238"/>
                  <a:gd name="connsiteY9" fmla="*/ 203523 h 564588"/>
                  <a:gd name="connsiteX10" fmla="*/ 0 w 4980238"/>
                  <a:gd name="connsiteY10" fmla="*/ 105525 h 564588"/>
                  <a:gd name="connsiteX11" fmla="*/ 44789 w 4980238"/>
                  <a:gd name="connsiteY11" fmla="*/ 105525 h 564588"/>
                  <a:gd name="connsiteX12" fmla="*/ 150388 w 4980238"/>
                  <a:gd name="connsiteY12" fmla="*/ 0 h 564588"/>
                  <a:gd name="connsiteX13" fmla="*/ 255913 w 4980238"/>
                  <a:gd name="connsiteY13" fmla="*/ 105525 h 564588"/>
                  <a:gd name="connsiteX14" fmla="*/ 320077 w 4980238"/>
                  <a:gd name="connsiteY14" fmla="*/ 105525 h 564588"/>
                  <a:gd name="connsiteX15" fmla="*/ 425602 w 4980238"/>
                  <a:gd name="connsiteY15" fmla="*/ 0 h 564588"/>
                  <a:gd name="connsiteX16" fmla="*/ 531201 w 4980238"/>
                  <a:gd name="connsiteY16" fmla="*/ 105525 h 564588"/>
                  <a:gd name="connsiteX17" fmla="*/ 595292 w 4980238"/>
                  <a:gd name="connsiteY17" fmla="*/ 105525 h 564588"/>
                  <a:gd name="connsiteX18" fmla="*/ 700891 w 4980238"/>
                  <a:gd name="connsiteY18" fmla="*/ 0 h 564588"/>
                  <a:gd name="connsiteX19" fmla="*/ 806490 w 4980238"/>
                  <a:gd name="connsiteY19" fmla="*/ 105525 h 564588"/>
                  <a:gd name="connsiteX20" fmla="*/ 870580 w 4980238"/>
                  <a:gd name="connsiteY20" fmla="*/ 105525 h 564588"/>
                  <a:gd name="connsiteX21" fmla="*/ 976180 w 4980238"/>
                  <a:gd name="connsiteY21" fmla="*/ 0 h 564588"/>
                  <a:gd name="connsiteX22" fmla="*/ 1081704 w 4980238"/>
                  <a:gd name="connsiteY22" fmla="*/ 105525 h 564588"/>
                  <a:gd name="connsiteX23" fmla="*/ 1145869 w 4980238"/>
                  <a:gd name="connsiteY23" fmla="*/ 105525 h 564588"/>
                  <a:gd name="connsiteX24" fmla="*/ 1251468 w 4980238"/>
                  <a:gd name="connsiteY24" fmla="*/ 0 h 564588"/>
                  <a:gd name="connsiteX25" fmla="*/ 1356993 w 4980238"/>
                  <a:gd name="connsiteY25" fmla="*/ 105525 h 564588"/>
                  <a:gd name="connsiteX26" fmla="*/ 1421158 w 4980238"/>
                  <a:gd name="connsiteY26" fmla="*/ 105525 h 564588"/>
                  <a:gd name="connsiteX27" fmla="*/ 1526683 w 4980238"/>
                  <a:gd name="connsiteY27" fmla="*/ 0 h 564588"/>
                  <a:gd name="connsiteX28" fmla="*/ 1632283 w 4980238"/>
                  <a:gd name="connsiteY28" fmla="*/ 105525 h 564588"/>
                  <a:gd name="connsiteX29" fmla="*/ 1696372 w 4980238"/>
                  <a:gd name="connsiteY29" fmla="*/ 105525 h 564588"/>
                  <a:gd name="connsiteX30" fmla="*/ 1801972 w 4980238"/>
                  <a:gd name="connsiteY30" fmla="*/ 0 h 564588"/>
                  <a:gd name="connsiteX31" fmla="*/ 1907571 w 4980238"/>
                  <a:gd name="connsiteY31" fmla="*/ 105525 h 564588"/>
                  <a:gd name="connsiteX32" fmla="*/ 1971661 w 4980238"/>
                  <a:gd name="connsiteY32" fmla="*/ 105525 h 564588"/>
                  <a:gd name="connsiteX33" fmla="*/ 2077260 w 4980238"/>
                  <a:gd name="connsiteY33" fmla="*/ 0 h 564588"/>
                  <a:gd name="connsiteX34" fmla="*/ 2182786 w 4980238"/>
                  <a:gd name="connsiteY34" fmla="*/ 105525 h 564588"/>
                  <a:gd name="connsiteX35" fmla="*/ 2246950 w 4980238"/>
                  <a:gd name="connsiteY35" fmla="*/ 105525 h 564588"/>
                  <a:gd name="connsiteX36" fmla="*/ 2352475 w 4980238"/>
                  <a:gd name="connsiteY36" fmla="*/ 0 h 564588"/>
                  <a:gd name="connsiteX37" fmla="*/ 2458074 w 4980238"/>
                  <a:gd name="connsiteY37" fmla="*/ 105525 h 564588"/>
                  <a:gd name="connsiteX38" fmla="*/ 2522164 w 4980238"/>
                  <a:gd name="connsiteY38" fmla="*/ 105525 h 564588"/>
                  <a:gd name="connsiteX39" fmla="*/ 2627764 w 4980238"/>
                  <a:gd name="connsiteY39" fmla="*/ 0 h 564588"/>
                  <a:gd name="connsiteX40" fmla="*/ 2733363 w 4980238"/>
                  <a:gd name="connsiteY40" fmla="*/ 105525 h 564588"/>
                  <a:gd name="connsiteX41" fmla="*/ 2797453 w 4980238"/>
                  <a:gd name="connsiteY41" fmla="*/ 105525 h 564588"/>
                  <a:gd name="connsiteX42" fmla="*/ 2903053 w 4980238"/>
                  <a:gd name="connsiteY42" fmla="*/ 0 h 564588"/>
                  <a:gd name="connsiteX43" fmla="*/ 3008652 w 4980238"/>
                  <a:gd name="connsiteY43" fmla="*/ 105525 h 564588"/>
                  <a:gd name="connsiteX44" fmla="*/ 3072741 w 4980238"/>
                  <a:gd name="connsiteY44" fmla="*/ 105525 h 564588"/>
                  <a:gd name="connsiteX45" fmla="*/ 3178341 w 4980238"/>
                  <a:gd name="connsiteY45" fmla="*/ 0 h 564588"/>
                  <a:gd name="connsiteX46" fmla="*/ 3283866 w 4980238"/>
                  <a:gd name="connsiteY46" fmla="*/ 105525 h 564588"/>
                  <a:gd name="connsiteX47" fmla="*/ 3348031 w 4980238"/>
                  <a:gd name="connsiteY47" fmla="*/ 105525 h 564588"/>
                  <a:gd name="connsiteX48" fmla="*/ 3453556 w 4980238"/>
                  <a:gd name="connsiteY48" fmla="*/ 0 h 564588"/>
                  <a:gd name="connsiteX49" fmla="*/ 3559155 w 4980238"/>
                  <a:gd name="connsiteY49" fmla="*/ 105525 h 564588"/>
                  <a:gd name="connsiteX50" fmla="*/ 3623244 w 4980238"/>
                  <a:gd name="connsiteY50" fmla="*/ 105525 h 564588"/>
                  <a:gd name="connsiteX51" fmla="*/ 3728844 w 4980238"/>
                  <a:gd name="connsiteY51" fmla="*/ 0 h 564588"/>
                  <a:gd name="connsiteX52" fmla="*/ 3834444 w 4980238"/>
                  <a:gd name="connsiteY52" fmla="*/ 105525 h 564588"/>
                  <a:gd name="connsiteX53" fmla="*/ 3898534 w 4980238"/>
                  <a:gd name="connsiteY53" fmla="*/ 105525 h 564588"/>
                  <a:gd name="connsiteX54" fmla="*/ 4004133 w 4980238"/>
                  <a:gd name="connsiteY54" fmla="*/ 0 h 564588"/>
                  <a:gd name="connsiteX55" fmla="*/ 4109658 w 4980238"/>
                  <a:gd name="connsiteY55" fmla="*/ 105525 h 564588"/>
                  <a:gd name="connsiteX56" fmla="*/ 4173822 w 4980238"/>
                  <a:gd name="connsiteY56" fmla="*/ 105525 h 564588"/>
                  <a:gd name="connsiteX57" fmla="*/ 4279422 w 4980238"/>
                  <a:gd name="connsiteY57" fmla="*/ 0 h 564588"/>
                  <a:gd name="connsiteX58" fmla="*/ 4384947 w 4980238"/>
                  <a:gd name="connsiteY58" fmla="*/ 105525 h 564588"/>
                  <a:gd name="connsiteX59" fmla="*/ 4449112 w 4980238"/>
                  <a:gd name="connsiteY59" fmla="*/ 105525 h 564588"/>
                  <a:gd name="connsiteX60" fmla="*/ 4554637 w 4980238"/>
                  <a:gd name="connsiteY60" fmla="*/ 0 h 564588"/>
                  <a:gd name="connsiteX61" fmla="*/ 4660235 w 4980238"/>
                  <a:gd name="connsiteY61" fmla="*/ 105525 h 564588"/>
                  <a:gd name="connsiteX62" fmla="*/ 4724325 w 4980238"/>
                  <a:gd name="connsiteY62" fmla="*/ 105525 h 564588"/>
                  <a:gd name="connsiteX63" fmla="*/ 4829925 w 4980238"/>
                  <a:gd name="connsiteY63" fmla="*/ 0 h 564588"/>
                  <a:gd name="connsiteX64" fmla="*/ 4935525 w 4980238"/>
                  <a:gd name="connsiteY64" fmla="*/ 105525 h 564588"/>
                  <a:gd name="connsiteX65" fmla="*/ 4980239 w 4980238"/>
                  <a:gd name="connsiteY65" fmla="*/ 105525 h 56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980238" h="564588">
                    <a:moveTo>
                      <a:pt x="4980239" y="105525"/>
                    </a:moveTo>
                    <a:lnTo>
                      <a:pt x="4980164" y="140476"/>
                    </a:lnTo>
                    <a:lnTo>
                      <a:pt x="4980090" y="177812"/>
                    </a:lnTo>
                    <a:lnTo>
                      <a:pt x="4980015" y="204045"/>
                    </a:lnTo>
                    <a:lnTo>
                      <a:pt x="4854294" y="564514"/>
                    </a:lnTo>
                    <a:lnTo>
                      <a:pt x="4846544" y="564588"/>
                    </a:lnTo>
                    <a:lnTo>
                      <a:pt x="134514" y="564588"/>
                    </a:lnTo>
                    <a:lnTo>
                      <a:pt x="134514" y="564514"/>
                    </a:lnTo>
                    <a:lnTo>
                      <a:pt x="1788" y="203523"/>
                    </a:lnTo>
                    <a:lnTo>
                      <a:pt x="0" y="203523"/>
                    </a:lnTo>
                    <a:lnTo>
                      <a:pt x="0" y="105525"/>
                    </a:lnTo>
                    <a:lnTo>
                      <a:pt x="44789" y="105525"/>
                    </a:lnTo>
                    <a:cubicBezTo>
                      <a:pt x="44789" y="47248"/>
                      <a:pt x="92036" y="0"/>
                      <a:pt x="150388" y="0"/>
                    </a:cubicBezTo>
                    <a:cubicBezTo>
                      <a:pt x="208665" y="0"/>
                      <a:pt x="255913" y="47248"/>
                      <a:pt x="255913" y="105525"/>
                    </a:cubicBezTo>
                    <a:lnTo>
                      <a:pt x="320077" y="105525"/>
                    </a:lnTo>
                    <a:cubicBezTo>
                      <a:pt x="320077" y="47248"/>
                      <a:pt x="367325" y="0"/>
                      <a:pt x="425602" y="0"/>
                    </a:cubicBezTo>
                    <a:cubicBezTo>
                      <a:pt x="483954" y="0"/>
                      <a:pt x="531201" y="47248"/>
                      <a:pt x="531201" y="105525"/>
                    </a:cubicBezTo>
                    <a:lnTo>
                      <a:pt x="595292" y="105525"/>
                    </a:lnTo>
                    <a:cubicBezTo>
                      <a:pt x="595292" y="47248"/>
                      <a:pt x="642614" y="0"/>
                      <a:pt x="700891" y="0"/>
                    </a:cubicBezTo>
                    <a:cubicBezTo>
                      <a:pt x="759168" y="0"/>
                      <a:pt x="806490" y="47248"/>
                      <a:pt x="806490" y="105525"/>
                    </a:cubicBezTo>
                    <a:lnTo>
                      <a:pt x="870580" y="105525"/>
                    </a:lnTo>
                    <a:cubicBezTo>
                      <a:pt x="870580" y="47248"/>
                      <a:pt x="917828" y="0"/>
                      <a:pt x="976180" y="0"/>
                    </a:cubicBezTo>
                    <a:cubicBezTo>
                      <a:pt x="1034457" y="0"/>
                      <a:pt x="1081704" y="47248"/>
                      <a:pt x="1081704" y="105525"/>
                    </a:cubicBezTo>
                    <a:lnTo>
                      <a:pt x="1145869" y="105525"/>
                    </a:lnTo>
                    <a:cubicBezTo>
                      <a:pt x="1145869" y="47248"/>
                      <a:pt x="1193117" y="0"/>
                      <a:pt x="1251468" y="0"/>
                    </a:cubicBezTo>
                    <a:cubicBezTo>
                      <a:pt x="1309746" y="0"/>
                      <a:pt x="1356993" y="47248"/>
                      <a:pt x="1356993" y="105525"/>
                    </a:cubicBezTo>
                    <a:lnTo>
                      <a:pt x="1421158" y="105525"/>
                    </a:lnTo>
                    <a:cubicBezTo>
                      <a:pt x="1421158" y="47248"/>
                      <a:pt x="1468406" y="0"/>
                      <a:pt x="1526683" y="0"/>
                    </a:cubicBezTo>
                    <a:cubicBezTo>
                      <a:pt x="1585034" y="0"/>
                      <a:pt x="1632283" y="47248"/>
                      <a:pt x="1632283" y="105525"/>
                    </a:cubicBezTo>
                    <a:lnTo>
                      <a:pt x="1696372" y="105525"/>
                    </a:lnTo>
                    <a:cubicBezTo>
                      <a:pt x="1696372" y="47248"/>
                      <a:pt x="1743694" y="0"/>
                      <a:pt x="1801972" y="0"/>
                    </a:cubicBezTo>
                    <a:cubicBezTo>
                      <a:pt x="1860249" y="0"/>
                      <a:pt x="1907571" y="47248"/>
                      <a:pt x="1907571" y="105525"/>
                    </a:cubicBezTo>
                    <a:lnTo>
                      <a:pt x="1971661" y="105525"/>
                    </a:lnTo>
                    <a:cubicBezTo>
                      <a:pt x="1971661" y="47248"/>
                      <a:pt x="2018909" y="0"/>
                      <a:pt x="2077260" y="0"/>
                    </a:cubicBezTo>
                    <a:cubicBezTo>
                      <a:pt x="2135537" y="0"/>
                      <a:pt x="2182786" y="47248"/>
                      <a:pt x="2182786" y="105525"/>
                    </a:cubicBezTo>
                    <a:lnTo>
                      <a:pt x="2246950" y="105525"/>
                    </a:lnTo>
                    <a:cubicBezTo>
                      <a:pt x="2246950" y="47248"/>
                      <a:pt x="2294197" y="0"/>
                      <a:pt x="2352475" y="0"/>
                    </a:cubicBezTo>
                    <a:cubicBezTo>
                      <a:pt x="2410827" y="0"/>
                      <a:pt x="2458074" y="47248"/>
                      <a:pt x="2458074" y="105525"/>
                    </a:cubicBezTo>
                    <a:lnTo>
                      <a:pt x="2522164" y="105525"/>
                    </a:lnTo>
                    <a:cubicBezTo>
                      <a:pt x="2522164" y="47248"/>
                      <a:pt x="2569487" y="0"/>
                      <a:pt x="2627764" y="0"/>
                    </a:cubicBezTo>
                    <a:cubicBezTo>
                      <a:pt x="2686115" y="0"/>
                      <a:pt x="2733363" y="47248"/>
                      <a:pt x="2733363" y="105525"/>
                    </a:cubicBezTo>
                    <a:lnTo>
                      <a:pt x="2797453" y="105525"/>
                    </a:lnTo>
                    <a:cubicBezTo>
                      <a:pt x="2797453" y="47248"/>
                      <a:pt x="2844701" y="0"/>
                      <a:pt x="2903053" y="0"/>
                    </a:cubicBezTo>
                    <a:cubicBezTo>
                      <a:pt x="2961330" y="0"/>
                      <a:pt x="3008652" y="47248"/>
                      <a:pt x="3008652" y="105525"/>
                    </a:cubicBezTo>
                    <a:lnTo>
                      <a:pt x="3072741" y="105525"/>
                    </a:lnTo>
                    <a:cubicBezTo>
                      <a:pt x="3072741" y="47248"/>
                      <a:pt x="3119990" y="0"/>
                      <a:pt x="3178341" y="0"/>
                    </a:cubicBezTo>
                    <a:cubicBezTo>
                      <a:pt x="3236618" y="0"/>
                      <a:pt x="3283866" y="47248"/>
                      <a:pt x="3283866" y="105525"/>
                    </a:cubicBezTo>
                    <a:lnTo>
                      <a:pt x="3348031" y="105525"/>
                    </a:lnTo>
                    <a:cubicBezTo>
                      <a:pt x="3348031" y="47248"/>
                      <a:pt x="3395278" y="0"/>
                      <a:pt x="3453556" y="0"/>
                    </a:cubicBezTo>
                    <a:cubicBezTo>
                      <a:pt x="3511907" y="0"/>
                      <a:pt x="3559155" y="47248"/>
                      <a:pt x="3559155" y="105525"/>
                    </a:cubicBezTo>
                    <a:lnTo>
                      <a:pt x="3623244" y="105525"/>
                    </a:lnTo>
                    <a:cubicBezTo>
                      <a:pt x="3623244" y="47248"/>
                      <a:pt x="3670567" y="0"/>
                      <a:pt x="3728844" y="0"/>
                    </a:cubicBezTo>
                    <a:cubicBezTo>
                      <a:pt x="3787121" y="0"/>
                      <a:pt x="3834444" y="47248"/>
                      <a:pt x="3834444" y="105525"/>
                    </a:cubicBezTo>
                    <a:lnTo>
                      <a:pt x="3898534" y="105525"/>
                    </a:lnTo>
                    <a:cubicBezTo>
                      <a:pt x="3898534" y="47248"/>
                      <a:pt x="3945781" y="0"/>
                      <a:pt x="4004133" y="0"/>
                    </a:cubicBezTo>
                    <a:cubicBezTo>
                      <a:pt x="4062410" y="0"/>
                      <a:pt x="4109658" y="47248"/>
                      <a:pt x="4109658" y="105525"/>
                    </a:cubicBezTo>
                    <a:lnTo>
                      <a:pt x="4173822" y="105525"/>
                    </a:lnTo>
                    <a:cubicBezTo>
                      <a:pt x="4173822" y="47248"/>
                      <a:pt x="4221071" y="0"/>
                      <a:pt x="4279422" y="0"/>
                    </a:cubicBezTo>
                    <a:cubicBezTo>
                      <a:pt x="4337699" y="0"/>
                      <a:pt x="4384947" y="47248"/>
                      <a:pt x="4384947" y="105525"/>
                    </a:cubicBezTo>
                    <a:lnTo>
                      <a:pt x="4449112" y="105525"/>
                    </a:lnTo>
                    <a:cubicBezTo>
                      <a:pt x="4449112" y="47248"/>
                      <a:pt x="4496359" y="0"/>
                      <a:pt x="4554637" y="0"/>
                    </a:cubicBezTo>
                    <a:cubicBezTo>
                      <a:pt x="4612988" y="0"/>
                      <a:pt x="4660235" y="47248"/>
                      <a:pt x="4660235" y="105525"/>
                    </a:cubicBezTo>
                    <a:lnTo>
                      <a:pt x="4724325" y="105525"/>
                    </a:lnTo>
                    <a:cubicBezTo>
                      <a:pt x="4724325" y="47248"/>
                      <a:pt x="4771648" y="0"/>
                      <a:pt x="4829925" y="0"/>
                    </a:cubicBezTo>
                    <a:cubicBezTo>
                      <a:pt x="4888202" y="0"/>
                      <a:pt x="4935525" y="47248"/>
                      <a:pt x="4935525" y="105525"/>
                    </a:cubicBezTo>
                    <a:lnTo>
                      <a:pt x="4980239" y="105525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9" name="Полилиния: фигура 1318">
                <a:extLst>
                  <a:ext uri="{FF2B5EF4-FFF2-40B4-BE49-F238E27FC236}">
                    <a16:creationId xmlns:a16="http://schemas.microsoft.com/office/drawing/2014/main" id="{2649B590-34E1-4A2F-BCC1-17032A050512}"/>
                  </a:ext>
                </a:extLst>
              </p:cNvPr>
              <p:cNvSpPr/>
              <p:nvPr/>
            </p:nvSpPr>
            <p:spPr>
              <a:xfrm rot="-10800000">
                <a:off x="11625715" y="3885417"/>
                <a:ext cx="183178" cy="628827"/>
              </a:xfrm>
              <a:custGeom>
                <a:avLst/>
                <a:gdLst>
                  <a:gd name="connsiteX0" fmla="*/ 0 w 183178"/>
                  <a:gd name="connsiteY0" fmla="*/ 0 h 628827"/>
                  <a:gd name="connsiteX1" fmla="*/ 183178 w 183178"/>
                  <a:gd name="connsiteY1" fmla="*/ 0 h 628827"/>
                  <a:gd name="connsiteX2" fmla="*/ 183178 w 183178"/>
                  <a:gd name="connsiteY2" fmla="*/ 628827 h 628827"/>
                  <a:gd name="connsiteX3" fmla="*/ 0 w 183178"/>
                  <a:gd name="connsiteY3" fmla="*/ 628827 h 62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178" h="628827">
                    <a:moveTo>
                      <a:pt x="0" y="0"/>
                    </a:moveTo>
                    <a:lnTo>
                      <a:pt x="183178" y="0"/>
                    </a:lnTo>
                    <a:lnTo>
                      <a:pt x="183178" y="628827"/>
                    </a:lnTo>
                    <a:lnTo>
                      <a:pt x="0" y="62882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0" name="Полилиния: фигура 1319">
                <a:extLst>
                  <a:ext uri="{FF2B5EF4-FFF2-40B4-BE49-F238E27FC236}">
                    <a16:creationId xmlns:a16="http://schemas.microsoft.com/office/drawing/2014/main" id="{32B33465-8935-48FA-951E-BA7FAFC33E6B}"/>
                  </a:ext>
                </a:extLst>
              </p:cNvPr>
              <p:cNvSpPr/>
              <p:nvPr/>
            </p:nvSpPr>
            <p:spPr>
              <a:xfrm rot="-10800000">
                <a:off x="11618411" y="3863447"/>
                <a:ext cx="197784" cy="21984"/>
              </a:xfrm>
              <a:custGeom>
                <a:avLst/>
                <a:gdLst>
                  <a:gd name="connsiteX0" fmla="*/ 0 w 197784"/>
                  <a:gd name="connsiteY0" fmla="*/ 0 h 21984"/>
                  <a:gd name="connsiteX1" fmla="*/ 197785 w 197784"/>
                  <a:gd name="connsiteY1" fmla="*/ 0 h 21984"/>
                  <a:gd name="connsiteX2" fmla="*/ 197785 w 197784"/>
                  <a:gd name="connsiteY2" fmla="*/ 21984 h 21984"/>
                  <a:gd name="connsiteX3" fmla="*/ 0 w 197784"/>
                  <a:gd name="connsiteY3" fmla="*/ 21984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784" h="21984">
                    <a:moveTo>
                      <a:pt x="0" y="0"/>
                    </a:moveTo>
                    <a:lnTo>
                      <a:pt x="197785" y="0"/>
                    </a:lnTo>
                    <a:lnTo>
                      <a:pt x="197785" y="21984"/>
                    </a:lnTo>
                    <a:lnTo>
                      <a:pt x="0" y="2198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1" name="Полилиния: фигура 1320">
                <a:extLst>
                  <a:ext uri="{FF2B5EF4-FFF2-40B4-BE49-F238E27FC236}">
                    <a16:creationId xmlns:a16="http://schemas.microsoft.com/office/drawing/2014/main" id="{FCB8E67A-6F18-4AC4-BF70-FE2354B1081D}"/>
                  </a:ext>
                </a:extLst>
              </p:cNvPr>
              <p:cNvSpPr/>
              <p:nvPr/>
            </p:nvSpPr>
            <p:spPr>
              <a:xfrm>
                <a:off x="11625772" y="3799529"/>
                <a:ext cx="183103" cy="63940"/>
              </a:xfrm>
              <a:custGeom>
                <a:avLst/>
                <a:gdLst>
                  <a:gd name="connsiteX0" fmla="*/ 0 w 183103"/>
                  <a:gd name="connsiteY0" fmla="*/ 63941 h 63940"/>
                  <a:gd name="connsiteX1" fmla="*/ 183103 w 183103"/>
                  <a:gd name="connsiteY1" fmla="*/ 63941 h 63940"/>
                  <a:gd name="connsiteX2" fmla="*/ 151356 w 183103"/>
                  <a:gd name="connsiteY2" fmla="*/ 0 h 63940"/>
                  <a:gd name="connsiteX3" fmla="*/ 31747 w 183103"/>
                  <a:gd name="connsiteY3" fmla="*/ 0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103" h="63940">
                    <a:moveTo>
                      <a:pt x="0" y="63941"/>
                    </a:moveTo>
                    <a:lnTo>
                      <a:pt x="183103" y="63941"/>
                    </a:lnTo>
                    <a:lnTo>
                      <a:pt x="151356" y="0"/>
                    </a:lnTo>
                    <a:lnTo>
                      <a:pt x="31747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2" name="Полилиния: фигура 1321">
                <a:extLst>
                  <a:ext uri="{FF2B5EF4-FFF2-40B4-BE49-F238E27FC236}">
                    <a16:creationId xmlns:a16="http://schemas.microsoft.com/office/drawing/2014/main" id="{DEA97C02-FEFD-43E1-A708-27D917F51B8F}"/>
                  </a:ext>
                </a:extLst>
              </p:cNvPr>
              <p:cNvSpPr/>
              <p:nvPr/>
            </p:nvSpPr>
            <p:spPr>
              <a:xfrm>
                <a:off x="11657519" y="3209156"/>
                <a:ext cx="119609" cy="590373"/>
              </a:xfrm>
              <a:custGeom>
                <a:avLst/>
                <a:gdLst>
                  <a:gd name="connsiteX0" fmla="*/ 0 w 119609"/>
                  <a:gd name="connsiteY0" fmla="*/ 590373 h 590373"/>
                  <a:gd name="connsiteX1" fmla="*/ 119609 w 119609"/>
                  <a:gd name="connsiteY1" fmla="*/ 590373 h 590373"/>
                  <a:gd name="connsiteX2" fmla="*/ 59842 w 119609"/>
                  <a:gd name="connsiteY2" fmla="*/ 0 h 59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609" h="590373">
                    <a:moveTo>
                      <a:pt x="0" y="590373"/>
                    </a:moveTo>
                    <a:lnTo>
                      <a:pt x="119609" y="590373"/>
                    </a:lnTo>
                    <a:lnTo>
                      <a:pt x="59842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3" name="Полилиния: фигура 1322">
                <a:extLst>
                  <a:ext uri="{FF2B5EF4-FFF2-40B4-BE49-F238E27FC236}">
                    <a16:creationId xmlns:a16="http://schemas.microsoft.com/office/drawing/2014/main" id="{72F6892D-C798-43CA-8E55-2A725A138EAE}"/>
                  </a:ext>
                </a:extLst>
              </p:cNvPr>
              <p:cNvSpPr/>
              <p:nvPr/>
            </p:nvSpPr>
            <p:spPr>
              <a:xfrm>
                <a:off x="11597304" y="4514281"/>
                <a:ext cx="240039" cy="360468"/>
              </a:xfrm>
              <a:custGeom>
                <a:avLst/>
                <a:gdLst>
                  <a:gd name="connsiteX0" fmla="*/ 0 w 240039"/>
                  <a:gd name="connsiteY0" fmla="*/ 360469 h 360468"/>
                  <a:gd name="connsiteX1" fmla="*/ 240040 w 240039"/>
                  <a:gd name="connsiteY1" fmla="*/ 360469 h 360468"/>
                  <a:gd name="connsiteX2" fmla="*/ 211572 w 240039"/>
                  <a:gd name="connsiteY2" fmla="*/ 0 h 360468"/>
                  <a:gd name="connsiteX3" fmla="*/ 28468 w 240039"/>
                  <a:gd name="connsiteY3" fmla="*/ 0 h 36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039" h="360468">
                    <a:moveTo>
                      <a:pt x="0" y="360469"/>
                    </a:moveTo>
                    <a:lnTo>
                      <a:pt x="240040" y="360469"/>
                    </a:lnTo>
                    <a:lnTo>
                      <a:pt x="211572" y="0"/>
                    </a:lnTo>
                    <a:lnTo>
                      <a:pt x="28468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4" name="Полилиния: фигура 1323">
                <a:extLst>
                  <a:ext uri="{FF2B5EF4-FFF2-40B4-BE49-F238E27FC236}">
                    <a16:creationId xmlns:a16="http://schemas.microsoft.com/office/drawing/2014/main" id="{3BF7B8E8-24B9-4D3E-AFAA-42F954BBB1AB}"/>
                  </a:ext>
                </a:extLst>
              </p:cNvPr>
              <p:cNvSpPr/>
              <p:nvPr/>
            </p:nvSpPr>
            <p:spPr>
              <a:xfrm rot="-10800000">
                <a:off x="11460637" y="3885417"/>
                <a:ext cx="165068" cy="628827"/>
              </a:xfrm>
              <a:custGeom>
                <a:avLst/>
                <a:gdLst>
                  <a:gd name="connsiteX0" fmla="*/ 0 w 165068"/>
                  <a:gd name="connsiteY0" fmla="*/ 0 h 628827"/>
                  <a:gd name="connsiteX1" fmla="*/ 165069 w 165068"/>
                  <a:gd name="connsiteY1" fmla="*/ 0 h 628827"/>
                  <a:gd name="connsiteX2" fmla="*/ 165069 w 165068"/>
                  <a:gd name="connsiteY2" fmla="*/ 628827 h 628827"/>
                  <a:gd name="connsiteX3" fmla="*/ 0 w 165068"/>
                  <a:gd name="connsiteY3" fmla="*/ 628827 h 62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068" h="628827">
                    <a:moveTo>
                      <a:pt x="0" y="0"/>
                    </a:moveTo>
                    <a:lnTo>
                      <a:pt x="165069" y="0"/>
                    </a:lnTo>
                    <a:lnTo>
                      <a:pt x="165069" y="628827"/>
                    </a:lnTo>
                    <a:lnTo>
                      <a:pt x="0" y="62882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5" name="Полилиния: фигура 1324">
                <a:extLst>
                  <a:ext uri="{FF2B5EF4-FFF2-40B4-BE49-F238E27FC236}">
                    <a16:creationId xmlns:a16="http://schemas.microsoft.com/office/drawing/2014/main" id="{AE7A2F28-FA40-4228-BCBF-609F78F2EA97}"/>
                  </a:ext>
                </a:extLst>
              </p:cNvPr>
              <p:cNvSpPr/>
              <p:nvPr/>
            </p:nvSpPr>
            <p:spPr>
              <a:xfrm rot="-10800000">
                <a:off x="11453255" y="3863447"/>
                <a:ext cx="165143" cy="21984"/>
              </a:xfrm>
              <a:custGeom>
                <a:avLst/>
                <a:gdLst>
                  <a:gd name="connsiteX0" fmla="*/ 0 w 165143"/>
                  <a:gd name="connsiteY0" fmla="*/ 0 h 21984"/>
                  <a:gd name="connsiteX1" fmla="*/ 165144 w 165143"/>
                  <a:gd name="connsiteY1" fmla="*/ 0 h 21984"/>
                  <a:gd name="connsiteX2" fmla="*/ 165144 w 165143"/>
                  <a:gd name="connsiteY2" fmla="*/ 21984 h 21984"/>
                  <a:gd name="connsiteX3" fmla="*/ 0 w 165143"/>
                  <a:gd name="connsiteY3" fmla="*/ 21984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143" h="21984">
                    <a:moveTo>
                      <a:pt x="0" y="0"/>
                    </a:moveTo>
                    <a:lnTo>
                      <a:pt x="165144" y="0"/>
                    </a:lnTo>
                    <a:lnTo>
                      <a:pt x="165144" y="21984"/>
                    </a:lnTo>
                    <a:lnTo>
                      <a:pt x="0" y="2198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6" name="Полилиния: фигура 1325">
                <a:extLst>
                  <a:ext uri="{FF2B5EF4-FFF2-40B4-BE49-F238E27FC236}">
                    <a16:creationId xmlns:a16="http://schemas.microsoft.com/office/drawing/2014/main" id="{BF411818-2B60-4C8C-88A3-BB9CCD4B67B3}"/>
                  </a:ext>
                </a:extLst>
              </p:cNvPr>
              <p:cNvSpPr/>
              <p:nvPr/>
            </p:nvSpPr>
            <p:spPr>
              <a:xfrm>
                <a:off x="11460628" y="3799529"/>
                <a:ext cx="196890" cy="63940"/>
              </a:xfrm>
              <a:custGeom>
                <a:avLst/>
                <a:gdLst>
                  <a:gd name="connsiteX0" fmla="*/ 0 w 196890"/>
                  <a:gd name="connsiteY0" fmla="*/ 63941 h 63940"/>
                  <a:gd name="connsiteX1" fmla="*/ 165069 w 196890"/>
                  <a:gd name="connsiteY1" fmla="*/ 63941 h 63940"/>
                  <a:gd name="connsiteX2" fmla="*/ 196891 w 196890"/>
                  <a:gd name="connsiteY2" fmla="*/ 0 h 63940"/>
                  <a:gd name="connsiteX3" fmla="*/ 95241 w 196890"/>
                  <a:gd name="connsiteY3" fmla="*/ 0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90" h="63940">
                    <a:moveTo>
                      <a:pt x="0" y="63941"/>
                    </a:moveTo>
                    <a:lnTo>
                      <a:pt x="165069" y="63941"/>
                    </a:lnTo>
                    <a:lnTo>
                      <a:pt x="196891" y="0"/>
                    </a:lnTo>
                    <a:lnTo>
                      <a:pt x="95241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7" name="Полилиния: фигура 1326">
                <a:extLst>
                  <a:ext uri="{FF2B5EF4-FFF2-40B4-BE49-F238E27FC236}">
                    <a16:creationId xmlns:a16="http://schemas.microsoft.com/office/drawing/2014/main" id="{6B36CFCB-18A3-4E10-84D7-758891AAD277}"/>
                  </a:ext>
                </a:extLst>
              </p:cNvPr>
              <p:cNvSpPr/>
              <p:nvPr/>
            </p:nvSpPr>
            <p:spPr>
              <a:xfrm>
                <a:off x="11555869" y="3209156"/>
                <a:ext cx="161492" cy="590373"/>
              </a:xfrm>
              <a:custGeom>
                <a:avLst/>
                <a:gdLst>
                  <a:gd name="connsiteX0" fmla="*/ 0 w 161492"/>
                  <a:gd name="connsiteY0" fmla="*/ 590373 h 590373"/>
                  <a:gd name="connsiteX1" fmla="*/ 101650 w 161492"/>
                  <a:gd name="connsiteY1" fmla="*/ 590373 h 590373"/>
                  <a:gd name="connsiteX2" fmla="*/ 161492 w 161492"/>
                  <a:gd name="connsiteY2" fmla="*/ 0 h 59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492" h="590373">
                    <a:moveTo>
                      <a:pt x="0" y="590373"/>
                    </a:moveTo>
                    <a:lnTo>
                      <a:pt x="101650" y="590373"/>
                    </a:lnTo>
                    <a:lnTo>
                      <a:pt x="161492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8" name="Полилиния: фигура 1327">
                <a:extLst>
                  <a:ext uri="{FF2B5EF4-FFF2-40B4-BE49-F238E27FC236}">
                    <a16:creationId xmlns:a16="http://schemas.microsoft.com/office/drawing/2014/main" id="{4945ED37-E9F0-4E89-B712-A2C7997FA8C8}"/>
                  </a:ext>
                </a:extLst>
              </p:cNvPr>
              <p:cNvSpPr/>
              <p:nvPr/>
            </p:nvSpPr>
            <p:spPr>
              <a:xfrm>
                <a:off x="11383646" y="4514281"/>
                <a:ext cx="242051" cy="360468"/>
              </a:xfrm>
              <a:custGeom>
                <a:avLst/>
                <a:gdLst>
                  <a:gd name="connsiteX0" fmla="*/ 0 w 242051"/>
                  <a:gd name="connsiteY0" fmla="*/ 360469 h 360468"/>
                  <a:gd name="connsiteX1" fmla="*/ 213658 w 242051"/>
                  <a:gd name="connsiteY1" fmla="*/ 360469 h 360468"/>
                  <a:gd name="connsiteX2" fmla="*/ 242051 w 242051"/>
                  <a:gd name="connsiteY2" fmla="*/ 0 h 360468"/>
                  <a:gd name="connsiteX3" fmla="*/ 76982 w 242051"/>
                  <a:gd name="connsiteY3" fmla="*/ 0 h 36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51" h="360468">
                    <a:moveTo>
                      <a:pt x="0" y="360469"/>
                    </a:moveTo>
                    <a:lnTo>
                      <a:pt x="213658" y="360469"/>
                    </a:lnTo>
                    <a:lnTo>
                      <a:pt x="242051" y="0"/>
                    </a:lnTo>
                    <a:lnTo>
                      <a:pt x="76982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9" name="Полилиния: фигура 1328">
                <a:extLst>
                  <a:ext uri="{FF2B5EF4-FFF2-40B4-BE49-F238E27FC236}">
                    <a16:creationId xmlns:a16="http://schemas.microsoft.com/office/drawing/2014/main" id="{A7CB9EF6-A4C8-42E0-A29C-219B5D54F6CD}"/>
                  </a:ext>
                </a:extLst>
              </p:cNvPr>
              <p:cNvSpPr/>
              <p:nvPr/>
            </p:nvSpPr>
            <p:spPr>
              <a:xfrm>
                <a:off x="11370455" y="3885454"/>
                <a:ext cx="90173" cy="628827"/>
              </a:xfrm>
              <a:custGeom>
                <a:avLst/>
                <a:gdLst>
                  <a:gd name="connsiteX0" fmla="*/ 0 w 90173"/>
                  <a:gd name="connsiteY0" fmla="*/ 0 h 628827"/>
                  <a:gd name="connsiteX1" fmla="*/ 90173 w 90173"/>
                  <a:gd name="connsiteY1" fmla="*/ 0 h 628827"/>
                  <a:gd name="connsiteX2" fmla="*/ 90173 w 90173"/>
                  <a:gd name="connsiteY2" fmla="*/ 628827 h 628827"/>
                  <a:gd name="connsiteX3" fmla="*/ 0 w 90173"/>
                  <a:gd name="connsiteY3" fmla="*/ 628827 h 62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173" h="628827">
                    <a:moveTo>
                      <a:pt x="0" y="0"/>
                    </a:moveTo>
                    <a:lnTo>
                      <a:pt x="90173" y="0"/>
                    </a:lnTo>
                    <a:lnTo>
                      <a:pt x="90173" y="628827"/>
                    </a:lnTo>
                    <a:lnTo>
                      <a:pt x="0" y="62882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0" name="Полилиния: фигура 1329">
                <a:extLst>
                  <a:ext uri="{FF2B5EF4-FFF2-40B4-BE49-F238E27FC236}">
                    <a16:creationId xmlns:a16="http://schemas.microsoft.com/office/drawing/2014/main" id="{CAB3CB89-284D-450D-AFEC-BFB6FA9AAA93}"/>
                  </a:ext>
                </a:extLst>
              </p:cNvPr>
              <p:cNvSpPr/>
              <p:nvPr/>
            </p:nvSpPr>
            <p:spPr>
              <a:xfrm rot="-10800000">
                <a:off x="11363827" y="3863447"/>
                <a:ext cx="89427" cy="21984"/>
              </a:xfrm>
              <a:custGeom>
                <a:avLst/>
                <a:gdLst>
                  <a:gd name="connsiteX0" fmla="*/ 0 w 89427"/>
                  <a:gd name="connsiteY0" fmla="*/ 0 h 21984"/>
                  <a:gd name="connsiteX1" fmla="*/ 89428 w 89427"/>
                  <a:gd name="connsiteY1" fmla="*/ 0 h 21984"/>
                  <a:gd name="connsiteX2" fmla="*/ 89428 w 89427"/>
                  <a:gd name="connsiteY2" fmla="*/ 21984 h 21984"/>
                  <a:gd name="connsiteX3" fmla="*/ 0 w 89427"/>
                  <a:gd name="connsiteY3" fmla="*/ 21984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427" h="21984">
                    <a:moveTo>
                      <a:pt x="0" y="0"/>
                    </a:moveTo>
                    <a:lnTo>
                      <a:pt x="89428" y="0"/>
                    </a:lnTo>
                    <a:lnTo>
                      <a:pt x="89428" y="21984"/>
                    </a:lnTo>
                    <a:lnTo>
                      <a:pt x="0" y="2198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1" name="Полилиния: фигура 1330">
                <a:extLst>
                  <a:ext uri="{FF2B5EF4-FFF2-40B4-BE49-F238E27FC236}">
                    <a16:creationId xmlns:a16="http://schemas.microsoft.com/office/drawing/2014/main" id="{CF643633-FE83-4811-BC27-37C911CEF0A5}"/>
                  </a:ext>
                </a:extLst>
              </p:cNvPr>
              <p:cNvSpPr/>
              <p:nvPr/>
            </p:nvSpPr>
            <p:spPr>
              <a:xfrm>
                <a:off x="11370456" y="3799529"/>
                <a:ext cx="185413" cy="63940"/>
              </a:xfrm>
              <a:custGeom>
                <a:avLst/>
                <a:gdLst>
                  <a:gd name="connsiteX0" fmla="*/ 0 w 185413"/>
                  <a:gd name="connsiteY0" fmla="*/ 63941 h 63940"/>
                  <a:gd name="connsiteX1" fmla="*/ 90024 w 185413"/>
                  <a:gd name="connsiteY1" fmla="*/ 63941 h 63940"/>
                  <a:gd name="connsiteX2" fmla="*/ 185414 w 185413"/>
                  <a:gd name="connsiteY2" fmla="*/ 0 h 63940"/>
                  <a:gd name="connsiteX3" fmla="*/ 130043 w 185413"/>
                  <a:gd name="connsiteY3" fmla="*/ 0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413" h="63940">
                    <a:moveTo>
                      <a:pt x="0" y="63941"/>
                    </a:moveTo>
                    <a:lnTo>
                      <a:pt x="90024" y="63941"/>
                    </a:lnTo>
                    <a:lnTo>
                      <a:pt x="185414" y="0"/>
                    </a:lnTo>
                    <a:lnTo>
                      <a:pt x="130043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2" name="Полилиния: фигура 1331">
                <a:extLst>
                  <a:ext uri="{FF2B5EF4-FFF2-40B4-BE49-F238E27FC236}">
                    <a16:creationId xmlns:a16="http://schemas.microsoft.com/office/drawing/2014/main" id="{98137266-F6E1-4EC5-827F-AE68ACD47534}"/>
                  </a:ext>
                </a:extLst>
              </p:cNvPr>
              <p:cNvSpPr/>
              <p:nvPr/>
            </p:nvSpPr>
            <p:spPr>
              <a:xfrm>
                <a:off x="11500498" y="3209156"/>
                <a:ext cx="216863" cy="590373"/>
              </a:xfrm>
              <a:custGeom>
                <a:avLst/>
                <a:gdLst>
                  <a:gd name="connsiteX0" fmla="*/ 0 w 216863"/>
                  <a:gd name="connsiteY0" fmla="*/ 590373 h 590373"/>
                  <a:gd name="connsiteX1" fmla="*/ 55371 w 216863"/>
                  <a:gd name="connsiteY1" fmla="*/ 590373 h 590373"/>
                  <a:gd name="connsiteX2" fmla="*/ 216863 w 216863"/>
                  <a:gd name="connsiteY2" fmla="*/ 0 h 59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863" h="590373">
                    <a:moveTo>
                      <a:pt x="0" y="590373"/>
                    </a:moveTo>
                    <a:lnTo>
                      <a:pt x="55371" y="590373"/>
                    </a:lnTo>
                    <a:lnTo>
                      <a:pt x="216863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3" name="Полилиния: фигура 1332">
                <a:extLst>
                  <a:ext uri="{FF2B5EF4-FFF2-40B4-BE49-F238E27FC236}">
                    <a16:creationId xmlns:a16="http://schemas.microsoft.com/office/drawing/2014/main" id="{24181EAB-E01F-4FD1-A5E1-567F20358213}"/>
                  </a:ext>
                </a:extLst>
              </p:cNvPr>
              <p:cNvSpPr/>
              <p:nvPr/>
            </p:nvSpPr>
            <p:spPr>
              <a:xfrm>
                <a:off x="11244735" y="4514281"/>
                <a:ext cx="215893" cy="360468"/>
              </a:xfrm>
              <a:custGeom>
                <a:avLst/>
                <a:gdLst>
                  <a:gd name="connsiteX0" fmla="*/ 0 w 215893"/>
                  <a:gd name="connsiteY0" fmla="*/ 360469 h 360468"/>
                  <a:gd name="connsiteX1" fmla="*/ 138911 w 215893"/>
                  <a:gd name="connsiteY1" fmla="*/ 360469 h 360468"/>
                  <a:gd name="connsiteX2" fmla="*/ 215894 w 215893"/>
                  <a:gd name="connsiteY2" fmla="*/ 0 h 360468"/>
                  <a:gd name="connsiteX3" fmla="*/ 125721 w 215893"/>
                  <a:gd name="connsiteY3" fmla="*/ 0 h 36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893" h="360468">
                    <a:moveTo>
                      <a:pt x="0" y="360469"/>
                    </a:moveTo>
                    <a:lnTo>
                      <a:pt x="138911" y="360469"/>
                    </a:lnTo>
                    <a:lnTo>
                      <a:pt x="215894" y="0"/>
                    </a:lnTo>
                    <a:lnTo>
                      <a:pt x="125721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4" name="Полилиния: фигура 1333">
                <a:extLst>
                  <a:ext uri="{FF2B5EF4-FFF2-40B4-BE49-F238E27FC236}">
                    <a16:creationId xmlns:a16="http://schemas.microsoft.com/office/drawing/2014/main" id="{A7AB87B4-BC0B-4643-9D14-203DB314F148}"/>
                  </a:ext>
                </a:extLst>
              </p:cNvPr>
              <p:cNvSpPr/>
              <p:nvPr/>
            </p:nvSpPr>
            <p:spPr>
              <a:xfrm rot="-10800000">
                <a:off x="11691072" y="3981869"/>
                <a:ext cx="52538" cy="60065"/>
              </a:xfrm>
              <a:custGeom>
                <a:avLst/>
                <a:gdLst>
                  <a:gd name="connsiteX0" fmla="*/ 0 w 52538"/>
                  <a:gd name="connsiteY0" fmla="*/ 0 h 60065"/>
                  <a:gd name="connsiteX1" fmla="*/ 52539 w 52538"/>
                  <a:gd name="connsiteY1" fmla="*/ 0 h 60065"/>
                  <a:gd name="connsiteX2" fmla="*/ 52539 w 52538"/>
                  <a:gd name="connsiteY2" fmla="*/ 60066 h 60065"/>
                  <a:gd name="connsiteX3" fmla="*/ 0 w 52538"/>
                  <a:gd name="connsiteY3" fmla="*/ 60066 h 6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38" h="60065">
                    <a:moveTo>
                      <a:pt x="0" y="0"/>
                    </a:moveTo>
                    <a:lnTo>
                      <a:pt x="52539" y="0"/>
                    </a:lnTo>
                    <a:lnTo>
                      <a:pt x="52539" y="60066"/>
                    </a:lnTo>
                    <a:lnTo>
                      <a:pt x="0" y="60066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5" name="Полилиния: фигура 1334">
                <a:extLst>
                  <a:ext uri="{FF2B5EF4-FFF2-40B4-BE49-F238E27FC236}">
                    <a16:creationId xmlns:a16="http://schemas.microsoft.com/office/drawing/2014/main" id="{0AE4C8AB-1AC6-4EFE-B92D-C48E671E5920}"/>
                  </a:ext>
                </a:extLst>
              </p:cNvPr>
              <p:cNvSpPr/>
              <p:nvPr/>
            </p:nvSpPr>
            <p:spPr>
              <a:xfrm rot="-10800000">
                <a:off x="11858469" y="4345169"/>
                <a:ext cx="52538" cy="60065"/>
              </a:xfrm>
              <a:custGeom>
                <a:avLst/>
                <a:gdLst>
                  <a:gd name="connsiteX0" fmla="*/ 0 w 52538"/>
                  <a:gd name="connsiteY0" fmla="*/ 0 h 60065"/>
                  <a:gd name="connsiteX1" fmla="*/ 52539 w 52538"/>
                  <a:gd name="connsiteY1" fmla="*/ 0 h 60065"/>
                  <a:gd name="connsiteX2" fmla="*/ 52539 w 52538"/>
                  <a:gd name="connsiteY2" fmla="*/ 60066 h 60065"/>
                  <a:gd name="connsiteX3" fmla="*/ 0 w 52538"/>
                  <a:gd name="connsiteY3" fmla="*/ 60066 h 6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38" h="60065">
                    <a:moveTo>
                      <a:pt x="0" y="0"/>
                    </a:moveTo>
                    <a:lnTo>
                      <a:pt x="52539" y="0"/>
                    </a:lnTo>
                    <a:lnTo>
                      <a:pt x="52539" y="60066"/>
                    </a:lnTo>
                    <a:lnTo>
                      <a:pt x="0" y="60066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6" name="Полилиния: фигура 1335">
                <a:extLst>
                  <a:ext uri="{FF2B5EF4-FFF2-40B4-BE49-F238E27FC236}">
                    <a16:creationId xmlns:a16="http://schemas.microsoft.com/office/drawing/2014/main" id="{EC146FFB-DEE7-4784-9246-BA38AC612DB7}"/>
                  </a:ext>
                </a:extLst>
              </p:cNvPr>
              <p:cNvSpPr/>
              <p:nvPr/>
            </p:nvSpPr>
            <p:spPr>
              <a:xfrm rot="-10800000">
                <a:off x="11703293" y="4224311"/>
                <a:ext cx="28095" cy="32119"/>
              </a:xfrm>
              <a:custGeom>
                <a:avLst/>
                <a:gdLst>
                  <a:gd name="connsiteX0" fmla="*/ 0 w 28095"/>
                  <a:gd name="connsiteY0" fmla="*/ 0 h 32119"/>
                  <a:gd name="connsiteX1" fmla="*/ 28096 w 28095"/>
                  <a:gd name="connsiteY1" fmla="*/ 0 h 32119"/>
                  <a:gd name="connsiteX2" fmla="*/ 28096 w 28095"/>
                  <a:gd name="connsiteY2" fmla="*/ 32120 h 32119"/>
                  <a:gd name="connsiteX3" fmla="*/ 0 w 28095"/>
                  <a:gd name="connsiteY3" fmla="*/ 32120 h 3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5" h="32119">
                    <a:moveTo>
                      <a:pt x="0" y="0"/>
                    </a:moveTo>
                    <a:lnTo>
                      <a:pt x="28096" y="0"/>
                    </a:lnTo>
                    <a:lnTo>
                      <a:pt x="28096" y="32120"/>
                    </a:lnTo>
                    <a:lnTo>
                      <a:pt x="0" y="3212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7" name="Полилиния: фигура 1336">
                <a:extLst>
                  <a:ext uri="{FF2B5EF4-FFF2-40B4-BE49-F238E27FC236}">
                    <a16:creationId xmlns:a16="http://schemas.microsoft.com/office/drawing/2014/main" id="{DCA30606-E54B-4BEF-9DE8-15E139F1AC38}"/>
                  </a:ext>
                </a:extLst>
              </p:cNvPr>
              <p:cNvSpPr/>
              <p:nvPr/>
            </p:nvSpPr>
            <p:spPr>
              <a:xfrm rot="-10800000">
                <a:off x="11877381" y="4563150"/>
                <a:ext cx="28095" cy="32119"/>
              </a:xfrm>
              <a:custGeom>
                <a:avLst/>
                <a:gdLst>
                  <a:gd name="connsiteX0" fmla="*/ 0 w 28095"/>
                  <a:gd name="connsiteY0" fmla="*/ 0 h 32119"/>
                  <a:gd name="connsiteX1" fmla="*/ 28096 w 28095"/>
                  <a:gd name="connsiteY1" fmla="*/ 0 h 32119"/>
                  <a:gd name="connsiteX2" fmla="*/ 28096 w 28095"/>
                  <a:gd name="connsiteY2" fmla="*/ 32120 h 32119"/>
                  <a:gd name="connsiteX3" fmla="*/ 0 w 28095"/>
                  <a:gd name="connsiteY3" fmla="*/ 32120 h 3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5" h="32119">
                    <a:moveTo>
                      <a:pt x="0" y="0"/>
                    </a:moveTo>
                    <a:lnTo>
                      <a:pt x="28096" y="0"/>
                    </a:lnTo>
                    <a:lnTo>
                      <a:pt x="28096" y="32120"/>
                    </a:lnTo>
                    <a:lnTo>
                      <a:pt x="0" y="3212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8" name="Полилиния: фигура 1337">
                <a:extLst>
                  <a:ext uri="{FF2B5EF4-FFF2-40B4-BE49-F238E27FC236}">
                    <a16:creationId xmlns:a16="http://schemas.microsoft.com/office/drawing/2014/main" id="{07BFFBDF-165D-468A-A189-4AA960AC13C7}"/>
                  </a:ext>
                </a:extLst>
              </p:cNvPr>
              <p:cNvSpPr/>
              <p:nvPr/>
            </p:nvSpPr>
            <p:spPr>
              <a:xfrm rot="-10800000">
                <a:off x="11535815" y="4041972"/>
                <a:ext cx="28095" cy="32119"/>
              </a:xfrm>
              <a:custGeom>
                <a:avLst/>
                <a:gdLst>
                  <a:gd name="connsiteX0" fmla="*/ 0 w 28095"/>
                  <a:gd name="connsiteY0" fmla="*/ 0 h 32119"/>
                  <a:gd name="connsiteX1" fmla="*/ 28095 w 28095"/>
                  <a:gd name="connsiteY1" fmla="*/ 0 h 32119"/>
                  <a:gd name="connsiteX2" fmla="*/ 28095 w 28095"/>
                  <a:gd name="connsiteY2" fmla="*/ 32119 h 32119"/>
                  <a:gd name="connsiteX3" fmla="*/ 0 w 28095"/>
                  <a:gd name="connsiteY3" fmla="*/ 32119 h 3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5" h="32119">
                    <a:moveTo>
                      <a:pt x="0" y="0"/>
                    </a:moveTo>
                    <a:lnTo>
                      <a:pt x="28095" y="0"/>
                    </a:lnTo>
                    <a:lnTo>
                      <a:pt x="28095" y="32119"/>
                    </a:lnTo>
                    <a:lnTo>
                      <a:pt x="0" y="3211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9" name="Полилиния: фигура 1338">
                <a:extLst>
                  <a:ext uri="{FF2B5EF4-FFF2-40B4-BE49-F238E27FC236}">
                    <a16:creationId xmlns:a16="http://schemas.microsoft.com/office/drawing/2014/main" id="{DA47F09F-3807-456B-8824-581DEA51F518}"/>
                  </a:ext>
                </a:extLst>
              </p:cNvPr>
              <p:cNvSpPr/>
              <p:nvPr/>
            </p:nvSpPr>
            <p:spPr>
              <a:xfrm>
                <a:off x="11808876" y="3885454"/>
                <a:ext cx="165068" cy="628827"/>
              </a:xfrm>
              <a:custGeom>
                <a:avLst/>
                <a:gdLst>
                  <a:gd name="connsiteX0" fmla="*/ 0 w 165068"/>
                  <a:gd name="connsiteY0" fmla="*/ 0 h 628827"/>
                  <a:gd name="connsiteX1" fmla="*/ 165069 w 165068"/>
                  <a:gd name="connsiteY1" fmla="*/ 0 h 628827"/>
                  <a:gd name="connsiteX2" fmla="*/ 165069 w 165068"/>
                  <a:gd name="connsiteY2" fmla="*/ 628827 h 628827"/>
                  <a:gd name="connsiteX3" fmla="*/ 0 w 165068"/>
                  <a:gd name="connsiteY3" fmla="*/ 628827 h 62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068" h="628827">
                    <a:moveTo>
                      <a:pt x="0" y="0"/>
                    </a:moveTo>
                    <a:lnTo>
                      <a:pt x="165069" y="0"/>
                    </a:lnTo>
                    <a:lnTo>
                      <a:pt x="165069" y="628827"/>
                    </a:lnTo>
                    <a:lnTo>
                      <a:pt x="0" y="62882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0" name="Полилиния: фигура 1339">
                <a:extLst>
                  <a:ext uri="{FF2B5EF4-FFF2-40B4-BE49-F238E27FC236}">
                    <a16:creationId xmlns:a16="http://schemas.microsoft.com/office/drawing/2014/main" id="{1456DF07-A6B3-4F5C-A0B8-B46C5332E545}"/>
                  </a:ext>
                </a:extLst>
              </p:cNvPr>
              <p:cNvSpPr/>
              <p:nvPr/>
            </p:nvSpPr>
            <p:spPr>
              <a:xfrm>
                <a:off x="11816179" y="3863470"/>
                <a:ext cx="165143" cy="21984"/>
              </a:xfrm>
              <a:custGeom>
                <a:avLst/>
                <a:gdLst>
                  <a:gd name="connsiteX0" fmla="*/ 0 w 165143"/>
                  <a:gd name="connsiteY0" fmla="*/ 0 h 21984"/>
                  <a:gd name="connsiteX1" fmla="*/ 165143 w 165143"/>
                  <a:gd name="connsiteY1" fmla="*/ 0 h 21984"/>
                  <a:gd name="connsiteX2" fmla="*/ 165143 w 165143"/>
                  <a:gd name="connsiteY2" fmla="*/ 21984 h 21984"/>
                  <a:gd name="connsiteX3" fmla="*/ 0 w 165143"/>
                  <a:gd name="connsiteY3" fmla="*/ 21984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143" h="21984">
                    <a:moveTo>
                      <a:pt x="0" y="0"/>
                    </a:moveTo>
                    <a:lnTo>
                      <a:pt x="165143" y="0"/>
                    </a:lnTo>
                    <a:lnTo>
                      <a:pt x="165143" y="21984"/>
                    </a:lnTo>
                    <a:lnTo>
                      <a:pt x="0" y="2198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1" name="Полилиния: фигура 1340">
                <a:extLst>
                  <a:ext uri="{FF2B5EF4-FFF2-40B4-BE49-F238E27FC236}">
                    <a16:creationId xmlns:a16="http://schemas.microsoft.com/office/drawing/2014/main" id="{A0BF5612-14E0-4B27-B9DF-F0A10A735E68}"/>
                  </a:ext>
                </a:extLst>
              </p:cNvPr>
              <p:cNvSpPr/>
              <p:nvPr/>
            </p:nvSpPr>
            <p:spPr>
              <a:xfrm>
                <a:off x="11777128" y="3799529"/>
                <a:ext cx="196890" cy="63940"/>
              </a:xfrm>
              <a:custGeom>
                <a:avLst/>
                <a:gdLst>
                  <a:gd name="connsiteX0" fmla="*/ 196891 w 196890"/>
                  <a:gd name="connsiteY0" fmla="*/ 63941 h 63940"/>
                  <a:gd name="connsiteX1" fmla="*/ 31747 w 196890"/>
                  <a:gd name="connsiteY1" fmla="*/ 63941 h 63940"/>
                  <a:gd name="connsiteX2" fmla="*/ 0 w 196890"/>
                  <a:gd name="connsiteY2" fmla="*/ 0 h 63940"/>
                  <a:gd name="connsiteX3" fmla="*/ 101575 w 196890"/>
                  <a:gd name="connsiteY3" fmla="*/ 0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890" h="63940">
                    <a:moveTo>
                      <a:pt x="196891" y="63941"/>
                    </a:moveTo>
                    <a:lnTo>
                      <a:pt x="31747" y="63941"/>
                    </a:lnTo>
                    <a:lnTo>
                      <a:pt x="0" y="0"/>
                    </a:lnTo>
                    <a:lnTo>
                      <a:pt x="101575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2" name="Полилиния: фигура 1341">
                <a:extLst>
                  <a:ext uri="{FF2B5EF4-FFF2-40B4-BE49-F238E27FC236}">
                    <a16:creationId xmlns:a16="http://schemas.microsoft.com/office/drawing/2014/main" id="{828DD92C-A6EB-4107-81EE-9C18D0EEA006}"/>
                  </a:ext>
                </a:extLst>
              </p:cNvPr>
              <p:cNvSpPr/>
              <p:nvPr/>
            </p:nvSpPr>
            <p:spPr>
              <a:xfrm>
                <a:off x="11717287" y="3209156"/>
                <a:ext cx="161416" cy="590373"/>
              </a:xfrm>
              <a:custGeom>
                <a:avLst/>
                <a:gdLst>
                  <a:gd name="connsiteX0" fmla="*/ 161417 w 161416"/>
                  <a:gd name="connsiteY0" fmla="*/ 590373 h 590373"/>
                  <a:gd name="connsiteX1" fmla="*/ 59841 w 161416"/>
                  <a:gd name="connsiteY1" fmla="*/ 590373 h 590373"/>
                  <a:gd name="connsiteX2" fmla="*/ 0 w 161416"/>
                  <a:gd name="connsiteY2" fmla="*/ 0 h 59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416" h="590373">
                    <a:moveTo>
                      <a:pt x="161417" y="590373"/>
                    </a:moveTo>
                    <a:lnTo>
                      <a:pt x="59841" y="5903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3" name="Полилиния: фигура 1342">
                <a:extLst>
                  <a:ext uri="{FF2B5EF4-FFF2-40B4-BE49-F238E27FC236}">
                    <a16:creationId xmlns:a16="http://schemas.microsoft.com/office/drawing/2014/main" id="{934934C1-3CDD-44D7-8BE6-6F3AE8E3E880}"/>
                  </a:ext>
                </a:extLst>
              </p:cNvPr>
              <p:cNvSpPr/>
              <p:nvPr/>
            </p:nvSpPr>
            <p:spPr>
              <a:xfrm>
                <a:off x="11808875" y="4514281"/>
                <a:ext cx="242125" cy="360468"/>
              </a:xfrm>
              <a:custGeom>
                <a:avLst/>
                <a:gdLst>
                  <a:gd name="connsiteX0" fmla="*/ 242126 w 242125"/>
                  <a:gd name="connsiteY0" fmla="*/ 360469 h 360468"/>
                  <a:gd name="connsiteX1" fmla="*/ 28394 w 242125"/>
                  <a:gd name="connsiteY1" fmla="*/ 360469 h 360468"/>
                  <a:gd name="connsiteX2" fmla="*/ 0 w 242125"/>
                  <a:gd name="connsiteY2" fmla="*/ 0 h 360468"/>
                  <a:gd name="connsiteX3" fmla="*/ 165144 w 242125"/>
                  <a:gd name="connsiteY3" fmla="*/ 0 h 36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125" h="360468">
                    <a:moveTo>
                      <a:pt x="242126" y="360469"/>
                    </a:moveTo>
                    <a:lnTo>
                      <a:pt x="28394" y="360469"/>
                    </a:lnTo>
                    <a:lnTo>
                      <a:pt x="0" y="0"/>
                    </a:lnTo>
                    <a:lnTo>
                      <a:pt x="165144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4" name="Полилиния: фигура 1343">
                <a:extLst>
                  <a:ext uri="{FF2B5EF4-FFF2-40B4-BE49-F238E27FC236}">
                    <a16:creationId xmlns:a16="http://schemas.microsoft.com/office/drawing/2014/main" id="{5549080F-BD06-4BCD-88F8-B83DB07E3C51}"/>
                  </a:ext>
                </a:extLst>
              </p:cNvPr>
              <p:cNvSpPr/>
              <p:nvPr/>
            </p:nvSpPr>
            <p:spPr>
              <a:xfrm>
                <a:off x="11974019" y="3885454"/>
                <a:ext cx="90173" cy="628827"/>
              </a:xfrm>
              <a:custGeom>
                <a:avLst/>
                <a:gdLst>
                  <a:gd name="connsiteX0" fmla="*/ 0 w 90173"/>
                  <a:gd name="connsiteY0" fmla="*/ 0 h 628827"/>
                  <a:gd name="connsiteX1" fmla="*/ 90173 w 90173"/>
                  <a:gd name="connsiteY1" fmla="*/ 0 h 628827"/>
                  <a:gd name="connsiteX2" fmla="*/ 90173 w 90173"/>
                  <a:gd name="connsiteY2" fmla="*/ 628827 h 628827"/>
                  <a:gd name="connsiteX3" fmla="*/ 0 w 90173"/>
                  <a:gd name="connsiteY3" fmla="*/ 628827 h 62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173" h="628827">
                    <a:moveTo>
                      <a:pt x="0" y="0"/>
                    </a:moveTo>
                    <a:lnTo>
                      <a:pt x="90173" y="0"/>
                    </a:lnTo>
                    <a:lnTo>
                      <a:pt x="90173" y="628827"/>
                    </a:lnTo>
                    <a:lnTo>
                      <a:pt x="0" y="62882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5" name="Полилиния: фигура 1344">
                <a:extLst>
                  <a:ext uri="{FF2B5EF4-FFF2-40B4-BE49-F238E27FC236}">
                    <a16:creationId xmlns:a16="http://schemas.microsoft.com/office/drawing/2014/main" id="{E56F29F7-1E8B-45F4-9F26-F8122D4D64D9}"/>
                  </a:ext>
                </a:extLst>
              </p:cNvPr>
              <p:cNvSpPr/>
              <p:nvPr/>
            </p:nvSpPr>
            <p:spPr>
              <a:xfrm>
                <a:off x="11981322" y="3863470"/>
                <a:ext cx="89427" cy="21984"/>
              </a:xfrm>
              <a:custGeom>
                <a:avLst/>
                <a:gdLst>
                  <a:gd name="connsiteX0" fmla="*/ 0 w 89427"/>
                  <a:gd name="connsiteY0" fmla="*/ 0 h 21984"/>
                  <a:gd name="connsiteX1" fmla="*/ 89428 w 89427"/>
                  <a:gd name="connsiteY1" fmla="*/ 0 h 21984"/>
                  <a:gd name="connsiteX2" fmla="*/ 89428 w 89427"/>
                  <a:gd name="connsiteY2" fmla="*/ 21984 h 21984"/>
                  <a:gd name="connsiteX3" fmla="*/ 0 w 89427"/>
                  <a:gd name="connsiteY3" fmla="*/ 21984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427" h="21984">
                    <a:moveTo>
                      <a:pt x="0" y="0"/>
                    </a:moveTo>
                    <a:lnTo>
                      <a:pt x="89428" y="0"/>
                    </a:lnTo>
                    <a:lnTo>
                      <a:pt x="89428" y="21984"/>
                    </a:lnTo>
                    <a:lnTo>
                      <a:pt x="0" y="2198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6" name="Полилиния: фигура 1345">
                <a:extLst>
                  <a:ext uri="{FF2B5EF4-FFF2-40B4-BE49-F238E27FC236}">
                    <a16:creationId xmlns:a16="http://schemas.microsoft.com/office/drawing/2014/main" id="{07EA2FEE-5D34-4C33-9B09-C5B58CF94A5C}"/>
                  </a:ext>
                </a:extLst>
              </p:cNvPr>
              <p:cNvSpPr/>
              <p:nvPr/>
            </p:nvSpPr>
            <p:spPr>
              <a:xfrm>
                <a:off x="11878704" y="3799529"/>
                <a:ext cx="185488" cy="63940"/>
              </a:xfrm>
              <a:custGeom>
                <a:avLst/>
                <a:gdLst>
                  <a:gd name="connsiteX0" fmla="*/ 185488 w 185488"/>
                  <a:gd name="connsiteY0" fmla="*/ 63941 h 63940"/>
                  <a:gd name="connsiteX1" fmla="*/ 95465 w 185488"/>
                  <a:gd name="connsiteY1" fmla="*/ 63941 h 63940"/>
                  <a:gd name="connsiteX2" fmla="*/ 0 w 185488"/>
                  <a:gd name="connsiteY2" fmla="*/ 0 h 63940"/>
                  <a:gd name="connsiteX3" fmla="*/ 55446 w 185488"/>
                  <a:gd name="connsiteY3" fmla="*/ 0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488" h="63940">
                    <a:moveTo>
                      <a:pt x="185488" y="63941"/>
                    </a:moveTo>
                    <a:lnTo>
                      <a:pt x="95465" y="63941"/>
                    </a:lnTo>
                    <a:lnTo>
                      <a:pt x="0" y="0"/>
                    </a:lnTo>
                    <a:lnTo>
                      <a:pt x="55446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7" name="Полилиния: фигура 1346">
                <a:extLst>
                  <a:ext uri="{FF2B5EF4-FFF2-40B4-BE49-F238E27FC236}">
                    <a16:creationId xmlns:a16="http://schemas.microsoft.com/office/drawing/2014/main" id="{493A4488-FF7D-46EF-9EEC-A6381E956714}"/>
                  </a:ext>
                </a:extLst>
              </p:cNvPr>
              <p:cNvSpPr/>
              <p:nvPr/>
            </p:nvSpPr>
            <p:spPr>
              <a:xfrm>
                <a:off x="11717287" y="3209156"/>
                <a:ext cx="216862" cy="590373"/>
              </a:xfrm>
              <a:custGeom>
                <a:avLst/>
                <a:gdLst>
                  <a:gd name="connsiteX0" fmla="*/ 216862 w 216862"/>
                  <a:gd name="connsiteY0" fmla="*/ 590373 h 590373"/>
                  <a:gd name="connsiteX1" fmla="*/ 161417 w 216862"/>
                  <a:gd name="connsiteY1" fmla="*/ 590373 h 590373"/>
                  <a:gd name="connsiteX2" fmla="*/ 0 w 216862"/>
                  <a:gd name="connsiteY2" fmla="*/ 0 h 59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862" h="590373">
                    <a:moveTo>
                      <a:pt x="216862" y="590373"/>
                    </a:moveTo>
                    <a:lnTo>
                      <a:pt x="161417" y="5903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8" name="Полилиния: фигура 1347">
                <a:extLst>
                  <a:ext uri="{FF2B5EF4-FFF2-40B4-BE49-F238E27FC236}">
                    <a16:creationId xmlns:a16="http://schemas.microsoft.com/office/drawing/2014/main" id="{667073EA-1BC8-4AB0-AF3B-2A943AAD43A2}"/>
                  </a:ext>
                </a:extLst>
              </p:cNvPr>
              <p:cNvSpPr/>
              <p:nvPr/>
            </p:nvSpPr>
            <p:spPr>
              <a:xfrm>
                <a:off x="11974019" y="4514281"/>
                <a:ext cx="215818" cy="360468"/>
              </a:xfrm>
              <a:custGeom>
                <a:avLst/>
                <a:gdLst>
                  <a:gd name="connsiteX0" fmla="*/ 215819 w 215818"/>
                  <a:gd name="connsiteY0" fmla="*/ 360469 h 360468"/>
                  <a:gd name="connsiteX1" fmla="*/ 76982 w 215818"/>
                  <a:gd name="connsiteY1" fmla="*/ 360469 h 360468"/>
                  <a:gd name="connsiteX2" fmla="*/ 0 w 215818"/>
                  <a:gd name="connsiteY2" fmla="*/ 0 h 360468"/>
                  <a:gd name="connsiteX3" fmla="*/ 90173 w 215818"/>
                  <a:gd name="connsiteY3" fmla="*/ 0 h 360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818" h="360468">
                    <a:moveTo>
                      <a:pt x="215819" y="360469"/>
                    </a:moveTo>
                    <a:lnTo>
                      <a:pt x="76982" y="360469"/>
                    </a:lnTo>
                    <a:lnTo>
                      <a:pt x="0" y="0"/>
                    </a:lnTo>
                    <a:lnTo>
                      <a:pt x="90173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9" name="Полилиния: фигура 1348">
                <a:extLst>
                  <a:ext uri="{FF2B5EF4-FFF2-40B4-BE49-F238E27FC236}">
                    <a16:creationId xmlns:a16="http://schemas.microsoft.com/office/drawing/2014/main" id="{69BC8315-A147-4714-AE76-D97D623FED53}"/>
                  </a:ext>
                </a:extLst>
              </p:cNvPr>
              <p:cNvSpPr/>
              <p:nvPr/>
            </p:nvSpPr>
            <p:spPr>
              <a:xfrm>
                <a:off x="11870655" y="4041953"/>
                <a:ext cx="28095" cy="32119"/>
              </a:xfrm>
              <a:custGeom>
                <a:avLst/>
                <a:gdLst>
                  <a:gd name="connsiteX0" fmla="*/ 0 w 28095"/>
                  <a:gd name="connsiteY0" fmla="*/ 0 h 32119"/>
                  <a:gd name="connsiteX1" fmla="*/ 28095 w 28095"/>
                  <a:gd name="connsiteY1" fmla="*/ 0 h 32119"/>
                  <a:gd name="connsiteX2" fmla="*/ 28095 w 28095"/>
                  <a:gd name="connsiteY2" fmla="*/ 32119 h 32119"/>
                  <a:gd name="connsiteX3" fmla="*/ 0 w 28095"/>
                  <a:gd name="connsiteY3" fmla="*/ 32119 h 3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5" h="32119">
                    <a:moveTo>
                      <a:pt x="0" y="0"/>
                    </a:moveTo>
                    <a:lnTo>
                      <a:pt x="28095" y="0"/>
                    </a:lnTo>
                    <a:lnTo>
                      <a:pt x="28095" y="32119"/>
                    </a:lnTo>
                    <a:lnTo>
                      <a:pt x="0" y="3211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0" name="Полилиния: фигура 1349">
                <a:extLst>
                  <a:ext uri="{FF2B5EF4-FFF2-40B4-BE49-F238E27FC236}">
                    <a16:creationId xmlns:a16="http://schemas.microsoft.com/office/drawing/2014/main" id="{5B3585EA-8943-4320-BCB7-A72E73E5D2AF}"/>
                  </a:ext>
                </a:extLst>
              </p:cNvPr>
              <p:cNvSpPr/>
              <p:nvPr/>
            </p:nvSpPr>
            <p:spPr>
              <a:xfrm rot="-10800000">
                <a:off x="11203636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1" name="Полилиния: фигура 1350">
                <a:extLst>
                  <a:ext uri="{FF2B5EF4-FFF2-40B4-BE49-F238E27FC236}">
                    <a16:creationId xmlns:a16="http://schemas.microsoft.com/office/drawing/2014/main" id="{18BE731B-DCF2-45DB-A64E-DBA8EE44AF81}"/>
                  </a:ext>
                </a:extLst>
              </p:cNvPr>
              <p:cNvSpPr/>
              <p:nvPr/>
            </p:nvSpPr>
            <p:spPr>
              <a:xfrm rot="-10800000">
                <a:off x="11345215" y="4450662"/>
                <a:ext cx="25486" cy="37410"/>
              </a:xfrm>
              <a:custGeom>
                <a:avLst/>
                <a:gdLst>
                  <a:gd name="connsiteX0" fmla="*/ 0 w 25486"/>
                  <a:gd name="connsiteY0" fmla="*/ 0 h 37410"/>
                  <a:gd name="connsiteX1" fmla="*/ 25487 w 25486"/>
                  <a:gd name="connsiteY1" fmla="*/ 0 h 37410"/>
                  <a:gd name="connsiteX2" fmla="*/ 25487 w 25486"/>
                  <a:gd name="connsiteY2" fmla="*/ 37411 h 37410"/>
                  <a:gd name="connsiteX3" fmla="*/ 0 w 25486"/>
                  <a:gd name="connsiteY3" fmla="*/ 37411 h 3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86" h="37410">
                    <a:moveTo>
                      <a:pt x="0" y="0"/>
                    </a:moveTo>
                    <a:lnTo>
                      <a:pt x="25487" y="0"/>
                    </a:lnTo>
                    <a:lnTo>
                      <a:pt x="25487" y="37411"/>
                    </a:lnTo>
                    <a:lnTo>
                      <a:pt x="0" y="3741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2" name="Полилиния: фигура 1351">
                <a:extLst>
                  <a:ext uri="{FF2B5EF4-FFF2-40B4-BE49-F238E27FC236}">
                    <a16:creationId xmlns:a16="http://schemas.microsoft.com/office/drawing/2014/main" id="{0F33C38C-5AC8-4220-9E09-2B695CFF4A79}"/>
                  </a:ext>
                </a:extLst>
              </p:cNvPr>
              <p:cNvSpPr/>
              <p:nvPr/>
            </p:nvSpPr>
            <p:spPr>
              <a:xfrm rot="-10800000">
                <a:off x="10652958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3" name="Полилиния: фигура 1352">
                <a:extLst>
                  <a:ext uri="{FF2B5EF4-FFF2-40B4-BE49-F238E27FC236}">
                    <a16:creationId xmlns:a16="http://schemas.microsoft.com/office/drawing/2014/main" id="{988C7196-E58A-432A-B304-6C9E8B394321}"/>
                  </a:ext>
                </a:extLst>
              </p:cNvPr>
              <p:cNvSpPr/>
              <p:nvPr/>
            </p:nvSpPr>
            <p:spPr>
              <a:xfrm rot="-10800000">
                <a:off x="10515333" y="4450662"/>
                <a:ext cx="33535" cy="37410"/>
              </a:xfrm>
              <a:custGeom>
                <a:avLst/>
                <a:gdLst>
                  <a:gd name="connsiteX0" fmla="*/ 0 w 33535"/>
                  <a:gd name="connsiteY0" fmla="*/ 0 h 37410"/>
                  <a:gd name="connsiteX1" fmla="*/ 33536 w 33535"/>
                  <a:gd name="connsiteY1" fmla="*/ 0 h 37410"/>
                  <a:gd name="connsiteX2" fmla="*/ 33536 w 33535"/>
                  <a:gd name="connsiteY2" fmla="*/ 37411 h 37410"/>
                  <a:gd name="connsiteX3" fmla="*/ 0 w 33535"/>
                  <a:gd name="connsiteY3" fmla="*/ 37411 h 3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37410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37411"/>
                    </a:lnTo>
                    <a:lnTo>
                      <a:pt x="0" y="3741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4" name="Полилиния: фигура 1353">
                <a:extLst>
                  <a:ext uri="{FF2B5EF4-FFF2-40B4-BE49-F238E27FC236}">
                    <a16:creationId xmlns:a16="http://schemas.microsoft.com/office/drawing/2014/main" id="{DE655004-8CF0-44A4-9CFA-1C41F07550F9}"/>
                  </a:ext>
                </a:extLst>
              </p:cNvPr>
              <p:cNvSpPr/>
              <p:nvPr/>
            </p:nvSpPr>
            <p:spPr>
              <a:xfrm rot="-10800000">
                <a:off x="10377694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6 w 33535"/>
                  <a:gd name="connsiteY1" fmla="*/ 0 h 169763"/>
                  <a:gd name="connsiteX2" fmla="*/ 33536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5" name="Полилиния: фигура 1354">
                <a:extLst>
                  <a:ext uri="{FF2B5EF4-FFF2-40B4-BE49-F238E27FC236}">
                    <a16:creationId xmlns:a16="http://schemas.microsoft.com/office/drawing/2014/main" id="{56939E00-E6AD-4F0B-920B-0501A598610D}"/>
                  </a:ext>
                </a:extLst>
              </p:cNvPr>
              <p:cNvSpPr/>
              <p:nvPr/>
            </p:nvSpPr>
            <p:spPr>
              <a:xfrm rot="-10800000">
                <a:off x="9827016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6 w 33535"/>
                  <a:gd name="connsiteY1" fmla="*/ 0 h 169763"/>
                  <a:gd name="connsiteX2" fmla="*/ 33536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6" name="Полилиния: фигура 1355">
                <a:extLst>
                  <a:ext uri="{FF2B5EF4-FFF2-40B4-BE49-F238E27FC236}">
                    <a16:creationId xmlns:a16="http://schemas.microsoft.com/office/drawing/2014/main" id="{7464DA8C-6949-4F8C-A570-1E3A504768AA}"/>
                  </a:ext>
                </a:extLst>
              </p:cNvPr>
              <p:cNvSpPr/>
              <p:nvPr/>
            </p:nvSpPr>
            <p:spPr>
              <a:xfrm rot="-10800000">
                <a:off x="9689390" y="4450662"/>
                <a:ext cx="33535" cy="37410"/>
              </a:xfrm>
              <a:custGeom>
                <a:avLst/>
                <a:gdLst>
                  <a:gd name="connsiteX0" fmla="*/ 0 w 33535"/>
                  <a:gd name="connsiteY0" fmla="*/ 0 h 37410"/>
                  <a:gd name="connsiteX1" fmla="*/ 33535 w 33535"/>
                  <a:gd name="connsiteY1" fmla="*/ 0 h 37410"/>
                  <a:gd name="connsiteX2" fmla="*/ 33535 w 33535"/>
                  <a:gd name="connsiteY2" fmla="*/ 37411 h 37410"/>
                  <a:gd name="connsiteX3" fmla="*/ 0 w 33535"/>
                  <a:gd name="connsiteY3" fmla="*/ 37411 h 3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37410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37411"/>
                    </a:lnTo>
                    <a:lnTo>
                      <a:pt x="0" y="3741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7" name="Полилиния: фигура 1356">
                <a:extLst>
                  <a:ext uri="{FF2B5EF4-FFF2-40B4-BE49-F238E27FC236}">
                    <a16:creationId xmlns:a16="http://schemas.microsoft.com/office/drawing/2014/main" id="{15E804A1-DF2A-46BE-AD66-E6925CA3FFCF}"/>
                  </a:ext>
                </a:extLst>
              </p:cNvPr>
              <p:cNvSpPr/>
              <p:nvPr/>
            </p:nvSpPr>
            <p:spPr>
              <a:xfrm rot="-10800000">
                <a:off x="9551752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8" name="Полилиния: фигура 1357">
                <a:extLst>
                  <a:ext uri="{FF2B5EF4-FFF2-40B4-BE49-F238E27FC236}">
                    <a16:creationId xmlns:a16="http://schemas.microsoft.com/office/drawing/2014/main" id="{3A4F30A5-FDC3-4CE9-B1B8-DC5AF5D04900}"/>
                  </a:ext>
                </a:extLst>
              </p:cNvPr>
              <p:cNvSpPr/>
              <p:nvPr/>
            </p:nvSpPr>
            <p:spPr>
              <a:xfrm rot="-10800000">
                <a:off x="9001074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9" name="Полилиния: фигура 1358">
                <a:extLst>
                  <a:ext uri="{FF2B5EF4-FFF2-40B4-BE49-F238E27FC236}">
                    <a16:creationId xmlns:a16="http://schemas.microsoft.com/office/drawing/2014/main" id="{DACEE283-0D0D-4D8E-A40E-CB83C7616EC7}"/>
                  </a:ext>
                </a:extLst>
              </p:cNvPr>
              <p:cNvSpPr/>
              <p:nvPr/>
            </p:nvSpPr>
            <p:spPr>
              <a:xfrm rot="-10800000">
                <a:off x="8863449" y="4450662"/>
                <a:ext cx="33535" cy="37410"/>
              </a:xfrm>
              <a:custGeom>
                <a:avLst/>
                <a:gdLst>
                  <a:gd name="connsiteX0" fmla="*/ 0 w 33535"/>
                  <a:gd name="connsiteY0" fmla="*/ 0 h 37410"/>
                  <a:gd name="connsiteX1" fmla="*/ 33535 w 33535"/>
                  <a:gd name="connsiteY1" fmla="*/ 0 h 37410"/>
                  <a:gd name="connsiteX2" fmla="*/ 33535 w 33535"/>
                  <a:gd name="connsiteY2" fmla="*/ 37411 h 37410"/>
                  <a:gd name="connsiteX3" fmla="*/ 0 w 33535"/>
                  <a:gd name="connsiteY3" fmla="*/ 37411 h 3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37410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37411"/>
                    </a:lnTo>
                    <a:lnTo>
                      <a:pt x="0" y="3741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0" name="Полилиния: фигура 1359">
                <a:extLst>
                  <a:ext uri="{FF2B5EF4-FFF2-40B4-BE49-F238E27FC236}">
                    <a16:creationId xmlns:a16="http://schemas.microsoft.com/office/drawing/2014/main" id="{CA763F8C-938F-41AA-9682-7ADDF1795899}"/>
                  </a:ext>
                </a:extLst>
              </p:cNvPr>
              <p:cNvSpPr/>
              <p:nvPr/>
            </p:nvSpPr>
            <p:spPr>
              <a:xfrm rot="-10800000">
                <a:off x="8725809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1" name="Полилиния: фигура 1360">
                <a:extLst>
                  <a:ext uri="{FF2B5EF4-FFF2-40B4-BE49-F238E27FC236}">
                    <a16:creationId xmlns:a16="http://schemas.microsoft.com/office/drawing/2014/main" id="{A3321E6C-83A4-4095-9757-3A86BE1BB15B}"/>
                  </a:ext>
                </a:extLst>
              </p:cNvPr>
              <p:cNvSpPr/>
              <p:nvPr/>
            </p:nvSpPr>
            <p:spPr>
              <a:xfrm rot="-10800000">
                <a:off x="8175132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2" name="Полилиния: фигура 1361">
                <a:extLst>
                  <a:ext uri="{FF2B5EF4-FFF2-40B4-BE49-F238E27FC236}">
                    <a16:creationId xmlns:a16="http://schemas.microsoft.com/office/drawing/2014/main" id="{C2824E4B-6690-4BFA-A593-FDCC144D5BDA}"/>
                  </a:ext>
                </a:extLst>
              </p:cNvPr>
              <p:cNvSpPr/>
              <p:nvPr/>
            </p:nvSpPr>
            <p:spPr>
              <a:xfrm rot="-10800000">
                <a:off x="8037506" y="4450662"/>
                <a:ext cx="33535" cy="37410"/>
              </a:xfrm>
              <a:custGeom>
                <a:avLst/>
                <a:gdLst>
                  <a:gd name="connsiteX0" fmla="*/ 0 w 33535"/>
                  <a:gd name="connsiteY0" fmla="*/ 0 h 37410"/>
                  <a:gd name="connsiteX1" fmla="*/ 33536 w 33535"/>
                  <a:gd name="connsiteY1" fmla="*/ 0 h 37410"/>
                  <a:gd name="connsiteX2" fmla="*/ 33536 w 33535"/>
                  <a:gd name="connsiteY2" fmla="*/ 37411 h 37410"/>
                  <a:gd name="connsiteX3" fmla="*/ 0 w 33535"/>
                  <a:gd name="connsiteY3" fmla="*/ 37411 h 3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37410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37411"/>
                    </a:lnTo>
                    <a:lnTo>
                      <a:pt x="0" y="3741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3" name="Полилиния: фигура 1362">
                <a:extLst>
                  <a:ext uri="{FF2B5EF4-FFF2-40B4-BE49-F238E27FC236}">
                    <a16:creationId xmlns:a16="http://schemas.microsoft.com/office/drawing/2014/main" id="{1FE25536-A0D9-4ABF-9843-16E7720CE909}"/>
                  </a:ext>
                </a:extLst>
              </p:cNvPr>
              <p:cNvSpPr/>
              <p:nvPr/>
            </p:nvSpPr>
            <p:spPr>
              <a:xfrm rot="-10800000">
                <a:off x="7899868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6 w 33535"/>
                  <a:gd name="connsiteY1" fmla="*/ 0 h 169763"/>
                  <a:gd name="connsiteX2" fmla="*/ 33536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4" name="Полилиния: фигура 1363">
                <a:extLst>
                  <a:ext uri="{FF2B5EF4-FFF2-40B4-BE49-F238E27FC236}">
                    <a16:creationId xmlns:a16="http://schemas.microsoft.com/office/drawing/2014/main" id="{47467777-E923-4DF8-98D7-435CA942BE0F}"/>
                  </a:ext>
                </a:extLst>
              </p:cNvPr>
              <p:cNvSpPr/>
              <p:nvPr/>
            </p:nvSpPr>
            <p:spPr>
              <a:xfrm rot="-10800000">
                <a:off x="7349191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5" name="Полилиния: фигура 1364">
                <a:extLst>
                  <a:ext uri="{FF2B5EF4-FFF2-40B4-BE49-F238E27FC236}">
                    <a16:creationId xmlns:a16="http://schemas.microsoft.com/office/drawing/2014/main" id="{8325A872-1C42-443A-9632-434B01B0941D}"/>
                  </a:ext>
                </a:extLst>
              </p:cNvPr>
              <p:cNvSpPr/>
              <p:nvPr/>
            </p:nvSpPr>
            <p:spPr>
              <a:xfrm rot="-10800000">
                <a:off x="7211565" y="4450662"/>
                <a:ext cx="33535" cy="37410"/>
              </a:xfrm>
              <a:custGeom>
                <a:avLst/>
                <a:gdLst>
                  <a:gd name="connsiteX0" fmla="*/ 0 w 33535"/>
                  <a:gd name="connsiteY0" fmla="*/ 0 h 37410"/>
                  <a:gd name="connsiteX1" fmla="*/ 33536 w 33535"/>
                  <a:gd name="connsiteY1" fmla="*/ 0 h 37410"/>
                  <a:gd name="connsiteX2" fmla="*/ 33536 w 33535"/>
                  <a:gd name="connsiteY2" fmla="*/ 37411 h 37410"/>
                  <a:gd name="connsiteX3" fmla="*/ 0 w 33535"/>
                  <a:gd name="connsiteY3" fmla="*/ 37411 h 3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37410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37411"/>
                    </a:lnTo>
                    <a:lnTo>
                      <a:pt x="0" y="3741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6" name="Полилиния: фигура 1365">
                <a:extLst>
                  <a:ext uri="{FF2B5EF4-FFF2-40B4-BE49-F238E27FC236}">
                    <a16:creationId xmlns:a16="http://schemas.microsoft.com/office/drawing/2014/main" id="{5DB71733-F37A-483F-9800-F03141E47E05}"/>
                  </a:ext>
                </a:extLst>
              </p:cNvPr>
              <p:cNvSpPr/>
              <p:nvPr/>
            </p:nvSpPr>
            <p:spPr>
              <a:xfrm rot="-10800000">
                <a:off x="7073927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5 w 33535"/>
                  <a:gd name="connsiteY1" fmla="*/ 0 h 169763"/>
                  <a:gd name="connsiteX2" fmla="*/ 33535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5" y="0"/>
                    </a:lnTo>
                    <a:lnTo>
                      <a:pt x="33535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7" name="Полилиния: фигура 1366">
                <a:extLst>
                  <a:ext uri="{FF2B5EF4-FFF2-40B4-BE49-F238E27FC236}">
                    <a16:creationId xmlns:a16="http://schemas.microsoft.com/office/drawing/2014/main" id="{287C8325-BC9F-4F84-9768-177AED7C0322}"/>
                  </a:ext>
                </a:extLst>
              </p:cNvPr>
              <p:cNvSpPr/>
              <p:nvPr/>
            </p:nvSpPr>
            <p:spPr>
              <a:xfrm rot="-10800000">
                <a:off x="6523249" y="4362655"/>
                <a:ext cx="33535" cy="169763"/>
              </a:xfrm>
              <a:custGeom>
                <a:avLst/>
                <a:gdLst>
                  <a:gd name="connsiteX0" fmla="*/ 0 w 33535"/>
                  <a:gd name="connsiteY0" fmla="*/ 0 h 169763"/>
                  <a:gd name="connsiteX1" fmla="*/ 33536 w 33535"/>
                  <a:gd name="connsiteY1" fmla="*/ 0 h 169763"/>
                  <a:gd name="connsiteX2" fmla="*/ 33536 w 33535"/>
                  <a:gd name="connsiteY2" fmla="*/ 169764 h 169763"/>
                  <a:gd name="connsiteX3" fmla="*/ 0 w 33535"/>
                  <a:gd name="connsiteY3" fmla="*/ 169764 h 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35" h="169763">
                    <a:moveTo>
                      <a:pt x="0" y="0"/>
                    </a:moveTo>
                    <a:lnTo>
                      <a:pt x="33536" y="0"/>
                    </a:lnTo>
                    <a:lnTo>
                      <a:pt x="33536" y="169764"/>
                    </a:lnTo>
                    <a:lnTo>
                      <a:pt x="0" y="16976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368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6419877" y="4148819"/>
                <a:ext cx="4920917" cy="145916"/>
                <a:chOff x="6419877" y="4148819"/>
                <a:chExt cx="4920917" cy="145916"/>
              </a:xfrm>
            </p:grpSpPr>
            <p:sp>
              <p:nvSpPr>
                <p:cNvPr id="1369" name="Полилиния: фигура 1368">
                  <a:extLst>
                    <a:ext uri="{FF2B5EF4-FFF2-40B4-BE49-F238E27FC236}">
                      <a16:creationId xmlns:a16="http://schemas.microsoft.com/office/drawing/2014/main" id="{DB330890-E221-495E-8E27-C24F15D553FC}"/>
                    </a:ext>
                  </a:extLst>
                </p:cNvPr>
                <p:cNvSpPr/>
                <p:nvPr/>
              </p:nvSpPr>
              <p:spPr>
                <a:xfrm>
                  <a:off x="1134079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0" name="Полилиния: фигура 1369">
                  <a:extLst>
                    <a:ext uri="{FF2B5EF4-FFF2-40B4-BE49-F238E27FC236}">
                      <a16:creationId xmlns:a16="http://schemas.microsoft.com/office/drawing/2014/main" id="{9A9A028D-9A86-45FB-80CB-35EE3A23F50B}"/>
                    </a:ext>
                  </a:extLst>
                </p:cNvPr>
                <p:cNvSpPr/>
                <p:nvPr/>
              </p:nvSpPr>
              <p:spPr>
                <a:xfrm>
                  <a:off x="1129660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1" name="Полилиния: фигура 1370">
                  <a:extLst>
                    <a:ext uri="{FF2B5EF4-FFF2-40B4-BE49-F238E27FC236}">
                      <a16:creationId xmlns:a16="http://schemas.microsoft.com/office/drawing/2014/main" id="{9FFE85F5-AB24-4EDC-B59C-8EAF31EBAAB3}"/>
                    </a:ext>
                  </a:extLst>
                </p:cNvPr>
                <p:cNvSpPr/>
                <p:nvPr/>
              </p:nvSpPr>
              <p:spPr>
                <a:xfrm>
                  <a:off x="1131866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2" name="Полилиния: фигура 1371">
                  <a:extLst>
                    <a:ext uri="{FF2B5EF4-FFF2-40B4-BE49-F238E27FC236}">
                      <a16:creationId xmlns:a16="http://schemas.microsoft.com/office/drawing/2014/main" id="{F452CE49-8DF9-4252-9D52-4E24C454D531}"/>
                    </a:ext>
                  </a:extLst>
                </p:cNvPr>
                <p:cNvSpPr/>
                <p:nvPr/>
              </p:nvSpPr>
              <p:spPr>
                <a:xfrm>
                  <a:off x="1127454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3" name="Полилиния: фигура 1372">
                  <a:extLst>
                    <a:ext uri="{FF2B5EF4-FFF2-40B4-BE49-F238E27FC236}">
                      <a16:creationId xmlns:a16="http://schemas.microsoft.com/office/drawing/2014/main" id="{84A185F4-AA95-4158-82D7-421A28099D14}"/>
                    </a:ext>
                  </a:extLst>
                </p:cNvPr>
                <p:cNvSpPr/>
                <p:nvPr/>
              </p:nvSpPr>
              <p:spPr>
                <a:xfrm>
                  <a:off x="1125248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4" name="Полилиния: фигура 1373">
                  <a:extLst>
                    <a:ext uri="{FF2B5EF4-FFF2-40B4-BE49-F238E27FC236}">
                      <a16:creationId xmlns:a16="http://schemas.microsoft.com/office/drawing/2014/main" id="{E2D10BED-0F81-4A17-B9EE-C2C97C125E62}"/>
                    </a:ext>
                  </a:extLst>
                </p:cNvPr>
                <p:cNvSpPr/>
                <p:nvPr/>
              </p:nvSpPr>
              <p:spPr>
                <a:xfrm>
                  <a:off x="1120836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5" name="Полилиния: фигура 1374">
                  <a:extLst>
                    <a:ext uri="{FF2B5EF4-FFF2-40B4-BE49-F238E27FC236}">
                      <a16:creationId xmlns:a16="http://schemas.microsoft.com/office/drawing/2014/main" id="{0F37B55A-DCC1-46E7-956A-8DE5A3B3CDBC}"/>
                    </a:ext>
                  </a:extLst>
                </p:cNvPr>
                <p:cNvSpPr/>
                <p:nvPr/>
              </p:nvSpPr>
              <p:spPr>
                <a:xfrm>
                  <a:off x="1123042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6" name="Полилиния: фигура 1375">
                  <a:extLst>
                    <a:ext uri="{FF2B5EF4-FFF2-40B4-BE49-F238E27FC236}">
                      <a16:creationId xmlns:a16="http://schemas.microsoft.com/office/drawing/2014/main" id="{FDB37586-70B8-4F9F-8070-4DFACEFE340F}"/>
                    </a:ext>
                  </a:extLst>
                </p:cNvPr>
                <p:cNvSpPr/>
                <p:nvPr/>
              </p:nvSpPr>
              <p:spPr>
                <a:xfrm>
                  <a:off x="1118630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7" name="Полилиния: фигура 1376">
                  <a:extLst>
                    <a:ext uri="{FF2B5EF4-FFF2-40B4-BE49-F238E27FC236}">
                      <a16:creationId xmlns:a16="http://schemas.microsoft.com/office/drawing/2014/main" id="{4A4A4287-B0AA-450B-9751-A530D8227839}"/>
                    </a:ext>
                  </a:extLst>
                </p:cNvPr>
                <p:cNvSpPr/>
                <p:nvPr/>
              </p:nvSpPr>
              <p:spPr>
                <a:xfrm>
                  <a:off x="1116425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8" name="Полилиния: фигура 1377">
                  <a:extLst>
                    <a:ext uri="{FF2B5EF4-FFF2-40B4-BE49-F238E27FC236}">
                      <a16:creationId xmlns:a16="http://schemas.microsoft.com/office/drawing/2014/main" id="{D142698B-A168-4A0C-BC14-349FC7590262}"/>
                    </a:ext>
                  </a:extLst>
                </p:cNvPr>
                <p:cNvSpPr/>
                <p:nvPr/>
              </p:nvSpPr>
              <p:spPr>
                <a:xfrm>
                  <a:off x="1112013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79" name="Полилиния: фигура 1378">
                  <a:extLst>
                    <a:ext uri="{FF2B5EF4-FFF2-40B4-BE49-F238E27FC236}">
                      <a16:creationId xmlns:a16="http://schemas.microsoft.com/office/drawing/2014/main" id="{2EB0C12B-399A-4019-994B-EFD557864B59}"/>
                    </a:ext>
                  </a:extLst>
                </p:cNvPr>
                <p:cNvSpPr/>
                <p:nvPr/>
              </p:nvSpPr>
              <p:spPr>
                <a:xfrm>
                  <a:off x="1114219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0" name="Полилиния: фигура 1379">
                  <a:extLst>
                    <a:ext uri="{FF2B5EF4-FFF2-40B4-BE49-F238E27FC236}">
                      <a16:creationId xmlns:a16="http://schemas.microsoft.com/office/drawing/2014/main" id="{0E5FB6EE-A3E2-4AE5-BC40-0B6543C04C3B}"/>
                    </a:ext>
                  </a:extLst>
                </p:cNvPr>
                <p:cNvSpPr/>
                <p:nvPr/>
              </p:nvSpPr>
              <p:spPr>
                <a:xfrm>
                  <a:off x="1109799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1" name="Полилиния: фигура 1380">
                  <a:extLst>
                    <a:ext uri="{FF2B5EF4-FFF2-40B4-BE49-F238E27FC236}">
                      <a16:creationId xmlns:a16="http://schemas.microsoft.com/office/drawing/2014/main" id="{62911D94-42E2-45EC-AF0E-60C1821AE912}"/>
                    </a:ext>
                  </a:extLst>
                </p:cNvPr>
                <p:cNvSpPr/>
                <p:nvPr/>
              </p:nvSpPr>
              <p:spPr>
                <a:xfrm>
                  <a:off x="1107594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2" name="Полилиния: фигура 1381">
                  <a:extLst>
                    <a:ext uri="{FF2B5EF4-FFF2-40B4-BE49-F238E27FC236}">
                      <a16:creationId xmlns:a16="http://schemas.microsoft.com/office/drawing/2014/main" id="{413211B1-F3C2-42F6-B498-C3261B7AF9C8}"/>
                    </a:ext>
                  </a:extLst>
                </p:cNvPr>
                <p:cNvSpPr/>
                <p:nvPr/>
              </p:nvSpPr>
              <p:spPr>
                <a:xfrm>
                  <a:off x="1103182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3" name="Полилиния: фигура 1382">
                  <a:extLst>
                    <a:ext uri="{FF2B5EF4-FFF2-40B4-BE49-F238E27FC236}">
                      <a16:creationId xmlns:a16="http://schemas.microsoft.com/office/drawing/2014/main" id="{F133755D-2882-46A1-BFB0-940EE9295B71}"/>
                    </a:ext>
                  </a:extLst>
                </p:cNvPr>
                <p:cNvSpPr/>
                <p:nvPr/>
              </p:nvSpPr>
              <p:spPr>
                <a:xfrm>
                  <a:off x="1105388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4" name="Полилиния: фигура 1383">
                  <a:extLst>
                    <a:ext uri="{FF2B5EF4-FFF2-40B4-BE49-F238E27FC236}">
                      <a16:creationId xmlns:a16="http://schemas.microsoft.com/office/drawing/2014/main" id="{0B8D1534-6F75-46DD-9E1D-A3E35EF5F3A4}"/>
                    </a:ext>
                  </a:extLst>
                </p:cNvPr>
                <p:cNvSpPr/>
                <p:nvPr/>
              </p:nvSpPr>
              <p:spPr>
                <a:xfrm>
                  <a:off x="1100976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5" name="Полилиния: фигура 1384">
                  <a:extLst>
                    <a:ext uri="{FF2B5EF4-FFF2-40B4-BE49-F238E27FC236}">
                      <a16:creationId xmlns:a16="http://schemas.microsoft.com/office/drawing/2014/main" id="{56D6A4AB-4909-48A5-AE55-4FF5F88C1F4F}"/>
                    </a:ext>
                  </a:extLst>
                </p:cNvPr>
                <p:cNvSpPr/>
                <p:nvPr/>
              </p:nvSpPr>
              <p:spPr>
                <a:xfrm>
                  <a:off x="1098770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6" name="Полилиния: фигура 1385">
                  <a:extLst>
                    <a:ext uri="{FF2B5EF4-FFF2-40B4-BE49-F238E27FC236}">
                      <a16:creationId xmlns:a16="http://schemas.microsoft.com/office/drawing/2014/main" id="{4BBCB3C9-93C2-426A-892B-374857D7063E}"/>
                    </a:ext>
                  </a:extLst>
                </p:cNvPr>
                <p:cNvSpPr/>
                <p:nvPr/>
              </p:nvSpPr>
              <p:spPr>
                <a:xfrm>
                  <a:off x="1094358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7" name="Полилиния: фигура 1386">
                  <a:extLst>
                    <a:ext uri="{FF2B5EF4-FFF2-40B4-BE49-F238E27FC236}">
                      <a16:creationId xmlns:a16="http://schemas.microsoft.com/office/drawing/2014/main" id="{325F6E62-10AF-49B5-8DC8-DC19A2C88FF6}"/>
                    </a:ext>
                  </a:extLst>
                </p:cNvPr>
                <p:cNvSpPr/>
                <p:nvPr/>
              </p:nvSpPr>
              <p:spPr>
                <a:xfrm>
                  <a:off x="1096564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8" name="Полилиния: фигура 1387">
                  <a:extLst>
                    <a:ext uri="{FF2B5EF4-FFF2-40B4-BE49-F238E27FC236}">
                      <a16:creationId xmlns:a16="http://schemas.microsoft.com/office/drawing/2014/main" id="{3BC5044B-E9BF-4946-894D-C80A9D0DD096}"/>
                    </a:ext>
                  </a:extLst>
                </p:cNvPr>
                <p:cNvSpPr/>
                <p:nvPr/>
              </p:nvSpPr>
              <p:spPr>
                <a:xfrm>
                  <a:off x="1092152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89" name="Полилиния: фигура 1388">
                  <a:extLst>
                    <a:ext uri="{FF2B5EF4-FFF2-40B4-BE49-F238E27FC236}">
                      <a16:creationId xmlns:a16="http://schemas.microsoft.com/office/drawing/2014/main" id="{D530D051-1B92-447E-BD2A-48493525D855}"/>
                    </a:ext>
                  </a:extLst>
                </p:cNvPr>
                <p:cNvSpPr/>
                <p:nvPr/>
              </p:nvSpPr>
              <p:spPr>
                <a:xfrm>
                  <a:off x="1089939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0" name="Полилиния: фигура 1389">
                  <a:extLst>
                    <a:ext uri="{FF2B5EF4-FFF2-40B4-BE49-F238E27FC236}">
                      <a16:creationId xmlns:a16="http://schemas.microsoft.com/office/drawing/2014/main" id="{283AEF12-8E21-473E-8371-6EF413F53E52}"/>
                    </a:ext>
                  </a:extLst>
                </p:cNvPr>
                <p:cNvSpPr/>
                <p:nvPr/>
              </p:nvSpPr>
              <p:spPr>
                <a:xfrm>
                  <a:off x="1085527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1" name="Полилиния: фигура 1390">
                  <a:extLst>
                    <a:ext uri="{FF2B5EF4-FFF2-40B4-BE49-F238E27FC236}">
                      <a16:creationId xmlns:a16="http://schemas.microsoft.com/office/drawing/2014/main" id="{5040E84C-7C21-4F02-B232-105CAE354262}"/>
                    </a:ext>
                  </a:extLst>
                </p:cNvPr>
                <p:cNvSpPr/>
                <p:nvPr/>
              </p:nvSpPr>
              <p:spPr>
                <a:xfrm>
                  <a:off x="1087733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2" name="Полилиния: фигура 1391">
                  <a:extLst>
                    <a:ext uri="{FF2B5EF4-FFF2-40B4-BE49-F238E27FC236}">
                      <a16:creationId xmlns:a16="http://schemas.microsoft.com/office/drawing/2014/main" id="{2DA6589C-DE63-4817-9354-E03C6A44F057}"/>
                    </a:ext>
                  </a:extLst>
                </p:cNvPr>
                <p:cNvSpPr/>
                <p:nvPr/>
              </p:nvSpPr>
              <p:spPr>
                <a:xfrm>
                  <a:off x="1083321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3" name="Полилиния: фигура 1392">
                  <a:extLst>
                    <a:ext uri="{FF2B5EF4-FFF2-40B4-BE49-F238E27FC236}">
                      <a16:creationId xmlns:a16="http://schemas.microsoft.com/office/drawing/2014/main" id="{B822E699-DCF4-40B8-8E78-3CBBC0CF2DA2}"/>
                    </a:ext>
                  </a:extLst>
                </p:cNvPr>
                <p:cNvSpPr/>
                <p:nvPr/>
              </p:nvSpPr>
              <p:spPr>
                <a:xfrm>
                  <a:off x="1081115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4" name="Полилиния: фигура 1393">
                  <a:extLst>
                    <a:ext uri="{FF2B5EF4-FFF2-40B4-BE49-F238E27FC236}">
                      <a16:creationId xmlns:a16="http://schemas.microsoft.com/office/drawing/2014/main" id="{5F800141-7245-4823-B364-9756BBE687DD}"/>
                    </a:ext>
                  </a:extLst>
                </p:cNvPr>
                <p:cNvSpPr/>
                <p:nvPr/>
              </p:nvSpPr>
              <p:spPr>
                <a:xfrm>
                  <a:off x="1076704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5" name="Полилиния: фигура 1394">
                  <a:extLst>
                    <a:ext uri="{FF2B5EF4-FFF2-40B4-BE49-F238E27FC236}">
                      <a16:creationId xmlns:a16="http://schemas.microsoft.com/office/drawing/2014/main" id="{83176CC9-B2A9-4AD2-BF03-52B64BC67364}"/>
                    </a:ext>
                  </a:extLst>
                </p:cNvPr>
                <p:cNvSpPr/>
                <p:nvPr/>
              </p:nvSpPr>
              <p:spPr>
                <a:xfrm>
                  <a:off x="1078910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6" name="Полилиния: фигура 1395">
                  <a:extLst>
                    <a:ext uri="{FF2B5EF4-FFF2-40B4-BE49-F238E27FC236}">
                      <a16:creationId xmlns:a16="http://schemas.microsoft.com/office/drawing/2014/main" id="{0D019341-E961-4C09-B8F7-A99417B4FCC6}"/>
                    </a:ext>
                  </a:extLst>
                </p:cNvPr>
                <p:cNvSpPr/>
                <p:nvPr/>
              </p:nvSpPr>
              <p:spPr>
                <a:xfrm>
                  <a:off x="1074498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7" name="Полилиния: фигура 1396">
                  <a:extLst>
                    <a:ext uri="{FF2B5EF4-FFF2-40B4-BE49-F238E27FC236}">
                      <a16:creationId xmlns:a16="http://schemas.microsoft.com/office/drawing/2014/main" id="{8B86BFA5-E668-4620-AD9E-5B721DE9FBDD}"/>
                    </a:ext>
                  </a:extLst>
                </p:cNvPr>
                <p:cNvSpPr/>
                <p:nvPr/>
              </p:nvSpPr>
              <p:spPr>
                <a:xfrm>
                  <a:off x="1072292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8" name="Полилиния: фигура 1397">
                  <a:extLst>
                    <a:ext uri="{FF2B5EF4-FFF2-40B4-BE49-F238E27FC236}">
                      <a16:creationId xmlns:a16="http://schemas.microsoft.com/office/drawing/2014/main" id="{C8BA2BEA-A61C-4A73-80E8-A78674F06898}"/>
                    </a:ext>
                  </a:extLst>
                </p:cNvPr>
                <p:cNvSpPr/>
                <p:nvPr/>
              </p:nvSpPr>
              <p:spPr>
                <a:xfrm>
                  <a:off x="1067873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399" name="Полилиния: фигура 1398">
                  <a:extLst>
                    <a:ext uri="{FF2B5EF4-FFF2-40B4-BE49-F238E27FC236}">
                      <a16:creationId xmlns:a16="http://schemas.microsoft.com/office/drawing/2014/main" id="{4A601138-E5E8-483C-A966-0607BFC13743}"/>
                    </a:ext>
                  </a:extLst>
                </p:cNvPr>
                <p:cNvSpPr/>
                <p:nvPr/>
              </p:nvSpPr>
              <p:spPr>
                <a:xfrm>
                  <a:off x="1070079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0" name="Полилиния: фигура 1399">
                  <a:extLst>
                    <a:ext uri="{FF2B5EF4-FFF2-40B4-BE49-F238E27FC236}">
                      <a16:creationId xmlns:a16="http://schemas.microsoft.com/office/drawing/2014/main" id="{9AF4A648-12E0-4C3A-B95A-9518997082D7}"/>
                    </a:ext>
                  </a:extLst>
                </p:cNvPr>
                <p:cNvSpPr/>
                <p:nvPr/>
              </p:nvSpPr>
              <p:spPr>
                <a:xfrm>
                  <a:off x="1065667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1" name="Полилиния: фигура 1400">
                  <a:extLst>
                    <a:ext uri="{FF2B5EF4-FFF2-40B4-BE49-F238E27FC236}">
                      <a16:creationId xmlns:a16="http://schemas.microsoft.com/office/drawing/2014/main" id="{178BD8EC-82EB-4971-8755-E5FDD3C39F21}"/>
                    </a:ext>
                  </a:extLst>
                </p:cNvPr>
                <p:cNvSpPr/>
                <p:nvPr/>
              </p:nvSpPr>
              <p:spPr>
                <a:xfrm>
                  <a:off x="1063461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2" name="Полилиния: фигура 1401">
                  <a:extLst>
                    <a:ext uri="{FF2B5EF4-FFF2-40B4-BE49-F238E27FC236}">
                      <a16:creationId xmlns:a16="http://schemas.microsoft.com/office/drawing/2014/main" id="{B23A2D29-E8AE-4A4C-A216-C7C9A3BDE9CB}"/>
                    </a:ext>
                  </a:extLst>
                </p:cNvPr>
                <p:cNvSpPr/>
                <p:nvPr/>
              </p:nvSpPr>
              <p:spPr>
                <a:xfrm>
                  <a:off x="1059049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3" name="Полилиния: фигура 1402">
                  <a:extLst>
                    <a:ext uri="{FF2B5EF4-FFF2-40B4-BE49-F238E27FC236}">
                      <a16:creationId xmlns:a16="http://schemas.microsoft.com/office/drawing/2014/main" id="{6D1E0D89-DC11-40E4-A1E5-B5F5AFEE839D}"/>
                    </a:ext>
                  </a:extLst>
                </p:cNvPr>
                <p:cNvSpPr/>
                <p:nvPr/>
              </p:nvSpPr>
              <p:spPr>
                <a:xfrm>
                  <a:off x="1061255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4" name="Полилиния: фигура 1403">
                  <a:extLst>
                    <a:ext uri="{FF2B5EF4-FFF2-40B4-BE49-F238E27FC236}">
                      <a16:creationId xmlns:a16="http://schemas.microsoft.com/office/drawing/2014/main" id="{E55CBF56-C98C-4844-8FD7-BD7DD5B784B0}"/>
                    </a:ext>
                  </a:extLst>
                </p:cNvPr>
                <p:cNvSpPr/>
                <p:nvPr/>
              </p:nvSpPr>
              <p:spPr>
                <a:xfrm>
                  <a:off x="1056843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5" name="Полилиния: фигура 1404">
                  <a:extLst>
                    <a:ext uri="{FF2B5EF4-FFF2-40B4-BE49-F238E27FC236}">
                      <a16:creationId xmlns:a16="http://schemas.microsoft.com/office/drawing/2014/main" id="{3A75B52A-3045-4BD3-808E-5D1177910700}"/>
                    </a:ext>
                  </a:extLst>
                </p:cNvPr>
                <p:cNvSpPr/>
                <p:nvPr/>
              </p:nvSpPr>
              <p:spPr>
                <a:xfrm>
                  <a:off x="1054637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6" name="Полилиния: фигура 1405">
                  <a:extLst>
                    <a:ext uri="{FF2B5EF4-FFF2-40B4-BE49-F238E27FC236}">
                      <a16:creationId xmlns:a16="http://schemas.microsoft.com/office/drawing/2014/main" id="{3DB9382D-2A5B-4E1A-9762-5C5D382CACAF}"/>
                    </a:ext>
                  </a:extLst>
                </p:cNvPr>
                <p:cNvSpPr/>
                <p:nvPr/>
              </p:nvSpPr>
              <p:spPr>
                <a:xfrm>
                  <a:off x="1050226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7" name="Полилиния: фигура 1406">
                  <a:extLst>
                    <a:ext uri="{FF2B5EF4-FFF2-40B4-BE49-F238E27FC236}">
                      <a16:creationId xmlns:a16="http://schemas.microsoft.com/office/drawing/2014/main" id="{55DC1405-B262-4EE4-9156-E4C912936147}"/>
                    </a:ext>
                  </a:extLst>
                </p:cNvPr>
                <p:cNvSpPr/>
                <p:nvPr/>
              </p:nvSpPr>
              <p:spPr>
                <a:xfrm>
                  <a:off x="1052431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8" name="Полилиния: фигура 1407">
                  <a:extLst>
                    <a:ext uri="{FF2B5EF4-FFF2-40B4-BE49-F238E27FC236}">
                      <a16:creationId xmlns:a16="http://schemas.microsoft.com/office/drawing/2014/main" id="{9EC818AD-493E-4E40-9053-5FA5F161008B}"/>
                    </a:ext>
                  </a:extLst>
                </p:cNvPr>
                <p:cNvSpPr/>
                <p:nvPr/>
              </p:nvSpPr>
              <p:spPr>
                <a:xfrm>
                  <a:off x="1048012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09" name="Полилиния: фигура 1408">
                  <a:extLst>
                    <a:ext uri="{FF2B5EF4-FFF2-40B4-BE49-F238E27FC236}">
                      <a16:creationId xmlns:a16="http://schemas.microsoft.com/office/drawing/2014/main" id="{D7194090-C919-491C-A962-56614197993C}"/>
                    </a:ext>
                  </a:extLst>
                </p:cNvPr>
                <p:cNvSpPr/>
                <p:nvPr/>
              </p:nvSpPr>
              <p:spPr>
                <a:xfrm>
                  <a:off x="1045806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0" name="Полилиния: фигура 1409">
                  <a:extLst>
                    <a:ext uri="{FF2B5EF4-FFF2-40B4-BE49-F238E27FC236}">
                      <a16:creationId xmlns:a16="http://schemas.microsoft.com/office/drawing/2014/main" id="{EB216956-9E67-4A77-BA05-8C03FB91A67A}"/>
                    </a:ext>
                  </a:extLst>
                </p:cNvPr>
                <p:cNvSpPr/>
                <p:nvPr/>
              </p:nvSpPr>
              <p:spPr>
                <a:xfrm>
                  <a:off x="1041395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1" name="Полилиния: фигура 1410">
                  <a:extLst>
                    <a:ext uri="{FF2B5EF4-FFF2-40B4-BE49-F238E27FC236}">
                      <a16:creationId xmlns:a16="http://schemas.microsoft.com/office/drawing/2014/main" id="{1E4DB5CD-DF2F-4D52-B77A-997A9125EC89}"/>
                    </a:ext>
                  </a:extLst>
                </p:cNvPr>
                <p:cNvSpPr/>
                <p:nvPr/>
              </p:nvSpPr>
              <p:spPr>
                <a:xfrm>
                  <a:off x="1043600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2" name="Полилиния: фигура 1411">
                  <a:extLst>
                    <a:ext uri="{FF2B5EF4-FFF2-40B4-BE49-F238E27FC236}">
                      <a16:creationId xmlns:a16="http://schemas.microsoft.com/office/drawing/2014/main" id="{CBA7F111-1FB0-4C52-9574-71BF665905A1}"/>
                    </a:ext>
                  </a:extLst>
                </p:cNvPr>
                <p:cNvSpPr/>
                <p:nvPr/>
              </p:nvSpPr>
              <p:spPr>
                <a:xfrm>
                  <a:off x="1039189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3" name="Полилиния: фигура 1412">
                  <a:extLst>
                    <a:ext uri="{FF2B5EF4-FFF2-40B4-BE49-F238E27FC236}">
                      <a16:creationId xmlns:a16="http://schemas.microsoft.com/office/drawing/2014/main" id="{B3B12449-44EF-4DBA-A6A8-F0387BDFA582}"/>
                    </a:ext>
                  </a:extLst>
                </p:cNvPr>
                <p:cNvSpPr/>
                <p:nvPr/>
              </p:nvSpPr>
              <p:spPr>
                <a:xfrm>
                  <a:off x="1036983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4" name="Полилиния: фигура 1413">
                  <a:extLst>
                    <a:ext uri="{FF2B5EF4-FFF2-40B4-BE49-F238E27FC236}">
                      <a16:creationId xmlns:a16="http://schemas.microsoft.com/office/drawing/2014/main" id="{27BD8321-0D6D-4458-9F9D-277A4369FD56}"/>
                    </a:ext>
                  </a:extLst>
                </p:cNvPr>
                <p:cNvSpPr/>
                <p:nvPr/>
              </p:nvSpPr>
              <p:spPr>
                <a:xfrm>
                  <a:off x="1032571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5" name="Полилиния: фигура 1414">
                  <a:extLst>
                    <a:ext uri="{FF2B5EF4-FFF2-40B4-BE49-F238E27FC236}">
                      <a16:creationId xmlns:a16="http://schemas.microsoft.com/office/drawing/2014/main" id="{D28B43C1-ED3C-4771-AA38-7F07E4A4F354}"/>
                    </a:ext>
                  </a:extLst>
                </p:cNvPr>
                <p:cNvSpPr/>
                <p:nvPr/>
              </p:nvSpPr>
              <p:spPr>
                <a:xfrm>
                  <a:off x="1034777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6" name="Полилиния: фигура 1415">
                  <a:extLst>
                    <a:ext uri="{FF2B5EF4-FFF2-40B4-BE49-F238E27FC236}">
                      <a16:creationId xmlns:a16="http://schemas.microsoft.com/office/drawing/2014/main" id="{BCC49117-7072-48D0-922F-670E2AFF5AEA}"/>
                    </a:ext>
                  </a:extLst>
                </p:cNvPr>
                <p:cNvSpPr/>
                <p:nvPr/>
              </p:nvSpPr>
              <p:spPr>
                <a:xfrm>
                  <a:off x="1030365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7" name="Полилиния: фигура 1416">
                  <a:extLst>
                    <a:ext uri="{FF2B5EF4-FFF2-40B4-BE49-F238E27FC236}">
                      <a16:creationId xmlns:a16="http://schemas.microsoft.com/office/drawing/2014/main" id="{7F54EE05-3FD0-44BE-A319-A3A2C09CC0D7}"/>
                    </a:ext>
                  </a:extLst>
                </p:cNvPr>
                <p:cNvSpPr/>
                <p:nvPr/>
              </p:nvSpPr>
              <p:spPr>
                <a:xfrm>
                  <a:off x="1028152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8" name="Полилиния: фигура 1417">
                  <a:extLst>
                    <a:ext uri="{FF2B5EF4-FFF2-40B4-BE49-F238E27FC236}">
                      <a16:creationId xmlns:a16="http://schemas.microsoft.com/office/drawing/2014/main" id="{1965DDF8-D986-4CAE-A882-A695A4C5BB5D}"/>
                    </a:ext>
                  </a:extLst>
                </p:cNvPr>
                <p:cNvSpPr/>
                <p:nvPr/>
              </p:nvSpPr>
              <p:spPr>
                <a:xfrm>
                  <a:off x="1023740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19" name="Полилиния: фигура 1418">
                  <a:extLst>
                    <a:ext uri="{FF2B5EF4-FFF2-40B4-BE49-F238E27FC236}">
                      <a16:creationId xmlns:a16="http://schemas.microsoft.com/office/drawing/2014/main" id="{7A1714E9-956E-4120-BCE7-9CDE8CE0EF50}"/>
                    </a:ext>
                  </a:extLst>
                </p:cNvPr>
                <p:cNvSpPr/>
                <p:nvPr/>
              </p:nvSpPr>
              <p:spPr>
                <a:xfrm>
                  <a:off x="1025946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0" name="Полилиния: фигура 1419">
                  <a:extLst>
                    <a:ext uri="{FF2B5EF4-FFF2-40B4-BE49-F238E27FC236}">
                      <a16:creationId xmlns:a16="http://schemas.microsoft.com/office/drawing/2014/main" id="{D8ACC1AB-DA93-4FC5-AC14-16EA1CBBF7A5}"/>
                    </a:ext>
                  </a:extLst>
                </p:cNvPr>
                <p:cNvSpPr/>
                <p:nvPr/>
              </p:nvSpPr>
              <p:spPr>
                <a:xfrm>
                  <a:off x="1019328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1" name="Полилиния: фигура 1420">
                  <a:extLst>
                    <a:ext uri="{FF2B5EF4-FFF2-40B4-BE49-F238E27FC236}">
                      <a16:creationId xmlns:a16="http://schemas.microsoft.com/office/drawing/2014/main" id="{419064AB-7D31-4C0A-90CD-7E52111812EB}"/>
                    </a:ext>
                  </a:extLst>
                </p:cNvPr>
                <p:cNvSpPr/>
                <p:nvPr/>
              </p:nvSpPr>
              <p:spPr>
                <a:xfrm>
                  <a:off x="1017122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2" name="Полилиния: фигура 1421">
                  <a:extLst>
                    <a:ext uri="{FF2B5EF4-FFF2-40B4-BE49-F238E27FC236}">
                      <a16:creationId xmlns:a16="http://schemas.microsoft.com/office/drawing/2014/main" id="{F49ACE80-333A-4C07-B07F-DE381FC6682F}"/>
                    </a:ext>
                  </a:extLst>
                </p:cNvPr>
                <p:cNvSpPr/>
                <p:nvPr/>
              </p:nvSpPr>
              <p:spPr>
                <a:xfrm>
                  <a:off x="1008291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3" name="Полилиния: фигура 1422">
                  <a:extLst>
                    <a:ext uri="{FF2B5EF4-FFF2-40B4-BE49-F238E27FC236}">
                      <a16:creationId xmlns:a16="http://schemas.microsoft.com/office/drawing/2014/main" id="{9689037A-8415-4F31-91B4-4CF3C79AEAEF}"/>
                    </a:ext>
                  </a:extLst>
                </p:cNvPr>
                <p:cNvSpPr/>
                <p:nvPr/>
              </p:nvSpPr>
              <p:spPr>
                <a:xfrm>
                  <a:off x="1010505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4" name="Полилиния: фигура 1423">
                  <a:extLst>
                    <a:ext uri="{FF2B5EF4-FFF2-40B4-BE49-F238E27FC236}">
                      <a16:creationId xmlns:a16="http://schemas.microsoft.com/office/drawing/2014/main" id="{41189ED4-FFAB-44AD-AE8A-92FD66EAB278}"/>
                    </a:ext>
                  </a:extLst>
                </p:cNvPr>
                <p:cNvSpPr/>
                <p:nvPr/>
              </p:nvSpPr>
              <p:spPr>
                <a:xfrm>
                  <a:off x="1001674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5" name="Полилиния: фигура 1424">
                  <a:extLst>
                    <a:ext uri="{FF2B5EF4-FFF2-40B4-BE49-F238E27FC236}">
                      <a16:creationId xmlns:a16="http://schemas.microsoft.com/office/drawing/2014/main" id="{9757AE33-8D68-4D59-B1A4-82136BDF6358}"/>
                    </a:ext>
                  </a:extLst>
                </p:cNvPr>
                <p:cNvSpPr/>
                <p:nvPr/>
              </p:nvSpPr>
              <p:spPr>
                <a:xfrm>
                  <a:off x="1021534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6" name="Полилиния: фигура 1425">
                  <a:extLst>
                    <a:ext uri="{FF2B5EF4-FFF2-40B4-BE49-F238E27FC236}">
                      <a16:creationId xmlns:a16="http://schemas.microsoft.com/office/drawing/2014/main" id="{502680AC-F558-4D88-A04E-40E058034C71}"/>
                    </a:ext>
                  </a:extLst>
                </p:cNvPr>
                <p:cNvSpPr/>
                <p:nvPr/>
              </p:nvSpPr>
              <p:spPr>
                <a:xfrm>
                  <a:off x="1012711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7" name="Полилиния: фигура 1426">
                  <a:extLst>
                    <a:ext uri="{FF2B5EF4-FFF2-40B4-BE49-F238E27FC236}">
                      <a16:creationId xmlns:a16="http://schemas.microsoft.com/office/drawing/2014/main" id="{30E5F401-30C6-420A-87F8-794D835F561B}"/>
                    </a:ext>
                  </a:extLst>
                </p:cNvPr>
                <p:cNvSpPr/>
                <p:nvPr/>
              </p:nvSpPr>
              <p:spPr>
                <a:xfrm>
                  <a:off x="1014916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8" name="Полилиния: фигура 1427">
                  <a:extLst>
                    <a:ext uri="{FF2B5EF4-FFF2-40B4-BE49-F238E27FC236}">
                      <a16:creationId xmlns:a16="http://schemas.microsoft.com/office/drawing/2014/main" id="{068C4A90-67B7-4A80-ACE6-D8A1063F7C1D}"/>
                    </a:ext>
                  </a:extLst>
                </p:cNvPr>
                <p:cNvSpPr/>
                <p:nvPr/>
              </p:nvSpPr>
              <p:spPr>
                <a:xfrm>
                  <a:off x="1006085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29" name="Полилиния: фигура 1428">
                  <a:extLst>
                    <a:ext uri="{FF2B5EF4-FFF2-40B4-BE49-F238E27FC236}">
                      <a16:creationId xmlns:a16="http://schemas.microsoft.com/office/drawing/2014/main" id="{1C35195F-A7E6-4472-A9A4-8DD27D014C83}"/>
                    </a:ext>
                  </a:extLst>
                </p:cNvPr>
                <p:cNvSpPr/>
                <p:nvPr/>
              </p:nvSpPr>
              <p:spPr>
                <a:xfrm>
                  <a:off x="1003880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0" name="Полилиния: фигура 1429">
                  <a:extLst>
                    <a:ext uri="{FF2B5EF4-FFF2-40B4-BE49-F238E27FC236}">
                      <a16:creationId xmlns:a16="http://schemas.microsoft.com/office/drawing/2014/main" id="{0497918E-77F2-49A4-9A58-1CDD7139A7D0}"/>
                    </a:ext>
                  </a:extLst>
                </p:cNvPr>
                <p:cNvSpPr/>
                <p:nvPr/>
              </p:nvSpPr>
              <p:spPr>
                <a:xfrm>
                  <a:off x="997262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1" name="Полилиния: фигура 1430">
                  <a:extLst>
                    <a:ext uri="{FF2B5EF4-FFF2-40B4-BE49-F238E27FC236}">
                      <a16:creationId xmlns:a16="http://schemas.microsoft.com/office/drawing/2014/main" id="{0ECBDBF1-46B5-4E8A-B567-11114A439A59}"/>
                    </a:ext>
                  </a:extLst>
                </p:cNvPr>
                <p:cNvSpPr/>
                <p:nvPr/>
              </p:nvSpPr>
              <p:spPr>
                <a:xfrm>
                  <a:off x="999468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2" name="Полилиния: фигура 1431">
                  <a:extLst>
                    <a:ext uri="{FF2B5EF4-FFF2-40B4-BE49-F238E27FC236}">
                      <a16:creationId xmlns:a16="http://schemas.microsoft.com/office/drawing/2014/main" id="{C7C88171-A2D0-41B7-B276-CABBBF0F01C3}"/>
                    </a:ext>
                  </a:extLst>
                </p:cNvPr>
                <p:cNvSpPr/>
                <p:nvPr/>
              </p:nvSpPr>
              <p:spPr>
                <a:xfrm>
                  <a:off x="995056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3" name="Полилиния: фигура 1432">
                  <a:extLst>
                    <a:ext uri="{FF2B5EF4-FFF2-40B4-BE49-F238E27FC236}">
                      <a16:creationId xmlns:a16="http://schemas.microsoft.com/office/drawing/2014/main" id="{0DE1B386-EFE9-4EB6-A782-C5632871F630}"/>
                    </a:ext>
                  </a:extLst>
                </p:cNvPr>
                <p:cNvSpPr/>
                <p:nvPr/>
              </p:nvSpPr>
              <p:spPr>
                <a:xfrm>
                  <a:off x="992850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4" name="Полилиния: фигура 1433">
                  <a:extLst>
                    <a:ext uri="{FF2B5EF4-FFF2-40B4-BE49-F238E27FC236}">
                      <a16:creationId xmlns:a16="http://schemas.microsoft.com/office/drawing/2014/main" id="{9E27FB35-221B-45F7-9F33-5D8D46F61D47}"/>
                    </a:ext>
                  </a:extLst>
                </p:cNvPr>
                <p:cNvSpPr/>
                <p:nvPr/>
              </p:nvSpPr>
              <p:spPr>
                <a:xfrm>
                  <a:off x="988438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5" name="Полилиния: фигура 1434">
                  <a:extLst>
                    <a:ext uri="{FF2B5EF4-FFF2-40B4-BE49-F238E27FC236}">
                      <a16:creationId xmlns:a16="http://schemas.microsoft.com/office/drawing/2014/main" id="{5D91E4B4-63CF-46FB-9BDF-412119F33A3F}"/>
                    </a:ext>
                  </a:extLst>
                </p:cNvPr>
                <p:cNvSpPr/>
                <p:nvPr/>
              </p:nvSpPr>
              <p:spPr>
                <a:xfrm>
                  <a:off x="990644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6" name="Полилиния: фигура 1435">
                  <a:extLst>
                    <a:ext uri="{FF2B5EF4-FFF2-40B4-BE49-F238E27FC236}">
                      <a16:creationId xmlns:a16="http://schemas.microsoft.com/office/drawing/2014/main" id="{90BC947A-2370-4FAA-AF66-61B4DBA9FFEE}"/>
                    </a:ext>
                  </a:extLst>
                </p:cNvPr>
                <p:cNvSpPr/>
                <p:nvPr/>
              </p:nvSpPr>
              <p:spPr>
                <a:xfrm>
                  <a:off x="984019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7" name="Полилиния: фигура 1436">
                  <a:extLst>
                    <a:ext uri="{FF2B5EF4-FFF2-40B4-BE49-F238E27FC236}">
                      <a16:creationId xmlns:a16="http://schemas.microsoft.com/office/drawing/2014/main" id="{776BA460-9A41-44B9-A486-DF85F890CA7E}"/>
                    </a:ext>
                  </a:extLst>
                </p:cNvPr>
                <p:cNvSpPr/>
                <p:nvPr/>
              </p:nvSpPr>
              <p:spPr>
                <a:xfrm>
                  <a:off x="981813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8" name="Полилиния: фигура 1437">
                  <a:extLst>
                    <a:ext uri="{FF2B5EF4-FFF2-40B4-BE49-F238E27FC236}">
                      <a16:creationId xmlns:a16="http://schemas.microsoft.com/office/drawing/2014/main" id="{B8DFA357-ED06-4746-A323-2E4D5BBAE251}"/>
                    </a:ext>
                  </a:extLst>
                </p:cNvPr>
                <p:cNvSpPr/>
                <p:nvPr/>
              </p:nvSpPr>
              <p:spPr>
                <a:xfrm>
                  <a:off x="972990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39" name="Полилиния: фигура 1438">
                  <a:extLst>
                    <a:ext uri="{FF2B5EF4-FFF2-40B4-BE49-F238E27FC236}">
                      <a16:creationId xmlns:a16="http://schemas.microsoft.com/office/drawing/2014/main" id="{E1EA7ECB-A13C-4197-8083-B419F1D5795B}"/>
                    </a:ext>
                  </a:extLst>
                </p:cNvPr>
                <p:cNvSpPr/>
                <p:nvPr/>
              </p:nvSpPr>
              <p:spPr>
                <a:xfrm>
                  <a:off x="975196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0" name="Полилиния: фигура 1439">
                  <a:extLst>
                    <a:ext uri="{FF2B5EF4-FFF2-40B4-BE49-F238E27FC236}">
                      <a16:creationId xmlns:a16="http://schemas.microsoft.com/office/drawing/2014/main" id="{F4BABBB8-C08B-48E3-BE69-B0804271F0FB}"/>
                    </a:ext>
                  </a:extLst>
                </p:cNvPr>
                <p:cNvSpPr/>
                <p:nvPr/>
              </p:nvSpPr>
              <p:spPr>
                <a:xfrm>
                  <a:off x="966365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1" name="Полилиния: фигура 1440">
                  <a:extLst>
                    <a:ext uri="{FF2B5EF4-FFF2-40B4-BE49-F238E27FC236}">
                      <a16:creationId xmlns:a16="http://schemas.microsoft.com/office/drawing/2014/main" id="{E709F4A3-F241-4EAE-B1C9-B81DE0A1E620}"/>
                    </a:ext>
                  </a:extLst>
                </p:cNvPr>
                <p:cNvSpPr/>
                <p:nvPr/>
              </p:nvSpPr>
              <p:spPr>
                <a:xfrm>
                  <a:off x="964159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2" name="Полилиния: фигура 1441">
                  <a:extLst>
                    <a:ext uri="{FF2B5EF4-FFF2-40B4-BE49-F238E27FC236}">
                      <a16:creationId xmlns:a16="http://schemas.microsoft.com/office/drawing/2014/main" id="{60BF92FC-E283-480B-8C08-F49E2A472AB0}"/>
                    </a:ext>
                  </a:extLst>
                </p:cNvPr>
                <p:cNvSpPr/>
                <p:nvPr/>
              </p:nvSpPr>
              <p:spPr>
                <a:xfrm>
                  <a:off x="955335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3" name="Полилиния: фигура 1442">
                  <a:extLst>
                    <a:ext uri="{FF2B5EF4-FFF2-40B4-BE49-F238E27FC236}">
                      <a16:creationId xmlns:a16="http://schemas.microsoft.com/office/drawing/2014/main" id="{4992D2EB-5F61-4DF6-9A38-2A6589EDE57C}"/>
                    </a:ext>
                  </a:extLst>
                </p:cNvPr>
                <p:cNvSpPr/>
                <p:nvPr/>
              </p:nvSpPr>
              <p:spPr>
                <a:xfrm>
                  <a:off x="957541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4" name="Полилиния: фигура 1443">
                  <a:extLst>
                    <a:ext uri="{FF2B5EF4-FFF2-40B4-BE49-F238E27FC236}">
                      <a16:creationId xmlns:a16="http://schemas.microsoft.com/office/drawing/2014/main" id="{0752D933-FE85-4237-97E2-91DB7606CB53}"/>
                    </a:ext>
                  </a:extLst>
                </p:cNvPr>
                <p:cNvSpPr/>
                <p:nvPr/>
              </p:nvSpPr>
              <p:spPr>
                <a:xfrm>
                  <a:off x="948717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5" name="Полилиния: фигура 1444">
                  <a:extLst>
                    <a:ext uri="{FF2B5EF4-FFF2-40B4-BE49-F238E27FC236}">
                      <a16:creationId xmlns:a16="http://schemas.microsoft.com/office/drawing/2014/main" id="{491DB9CB-A032-4F66-97E7-2F6D3802772D}"/>
                    </a:ext>
                  </a:extLst>
                </p:cNvPr>
                <p:cNvSpPr/>
                <p:nvPr/>
              </p:nvSpPr>
              <p:spPr>
                <a:xfrm>
                  <a:off x="946504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6" name="Полилиния: фигура 1445">
                  <a:extLst>
                    <a:ext uri="{FF2B5EF4-FFF2-40B4-BE49-F238E27FC236}">
                      <a16:creationId xmlns:a16="http://schemas.microsoft.com/office/drawing/2014/main" id="{11200E4F-0FB3-4451-A8B7-0541F375F4C1}"/>
                    </a:ext>
                  </a:extLst>
                </p:cNvPr>
                <p:cNvSpPr/>
                <p:nvPr/>
              </p:nvSpPr>
              <p:spPr>
                <a:xfrm>
                  <a:off x="937681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7" name="Полилиния: фигура 1446">
                  <a:extLst>
                    <a:ext uri="{FF2B5EF4-FFF2-40B4-BE49-F238E27FC236}">
                      <a16:creationId xmlns:a16="http://schemas.microsoft.com/office/drawing/2014/main" id="{66CFFDC2-612F-4713-A146-99D2E435C92B}"/>
                    </a:ext>
                  </a:extLst>
                </p:cNvPr>
                <p:cNvSpPr/>
                <p:nvPr/>
              </p:nvSpPr>
              <p:spPr>
                <a:xfrm>
                  <a:off x="939886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8" name="Полилиния: фигура 1447">
                  <a:extLst>
                    <a:ext uri="{FF2B5EF4-FFF2-40B4-BE49-F238E27FC236}">
                      <a16:creationId xmlns:a16="http://schemas.microsoft.com/office/drawing/2014/main" id="{3FF2057A-F127-4D79-BD97-638B118767C8}"/>
                    </a:ext>
                  </a:extLst>
                </p:cNvPr>
                <p:cNvSpPr/>
                <p:nvPr/>
              </p:nvSpPr>
              <p:spPr>
                <a:xfrm>
                  <a:off x="931063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49" name="Полилиния: фигура 1448">
                  <a:extLst>
                    <a:ext uri="{FF2B5EF4-FFF2-40B4-BE49-F238E27FC236}">
                      <a16:creationId xmlns:a16="http://schemas.microsoft.com/office/drawing/2014/main" id="{9769CACE-68B3-433D-9759-4A414D26EBBF}"/>
                    </a:ext>
                  </a:extLst>
                </p:cNvPr>
                <p:cNvSpPr/>
                <p:nvPr/>
              </p:nvSpPr>
              <p:spPr>
                <a:xfrm>
                  <a:off x="928857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0" name="Полилиния: фигура 1449">
                  <a:extLst>
                    <a:ext uri="{FF2B5EF4-FFF2-40B4-BE49-F238E27FC236}">
                      <a16:creationId xmlns:a16="http://schemas.microsoft.com/office/drawing/2014/main" id="{41A202EB-4377-444B-83AC-034C42E62E76}"/>
                    </a:ext>
                  </a:extLst>
                </p:cNvPr>
                <p:cNvSpPr/>
                <p:nvPr/>
              </p:nvSpPr>
              <p:spPr>
                <a:xfrm>
                  <a:off x="920026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1" name="Полилиния: фигура 1450">
                  <a:extLst>
                    <a:ext uri="{FF2B5EF4-FFF2-40B4-BE49-F238E27FC236}">
                      <a16:creationId xmlns:a16="http://schemas.microsoft.com/office/drawing/2014/main" id="{9DA1ADD7-0D45-443C-82EE-620601B8342F}"/>
                    </a:ext>
                  </a:extLst>
                </p:cNvPr>
                <p:cNvSpPr/>
                <p:nvPr/>
              </p:nvSpPr>
              <p:spPr>
                <a:xfrm>
                  <a:off x="922232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2" name="Полилиния: фигура 1451">
                  <a:extLst>
                    <a:ext uri="{FF2B5EF4-FFF2-40B4-BE49-F238E27FC236}">
                      <a16:creationId xmlns:a16="http://schemas.microsoft.com/office/drawing/2014/main" id="{ED6FF685-3BB9-4431-863E-23A88DCDCE71}"/>
                    </a:ext>
                  </a:extLst>
                </p:cNvPr>
                <p:cNvSpPr/>
                <p:nvPr/>
              </p:nvSpPr>
              <p:spPr>
                <a:xfrm>
                  <a:off x="913408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3" name="Полилиния: фигура 1452">
                  <a:extLst>
                    <a:ext uri="{FF2B5EF4-FFF2-40B4-BE49-F238E27FC236}">
                      <a16:creationId xmlns:a16="http://schemas.microsoft.com/office/drawing/2014/main" id="{7B9E4A24-E214-455B-8F6C-9B1F8877EF55}"/>
                    </a:ext>
                  </a:extLst>
                </p:cNvPr>
                <p:cNvSpPr/>
                <p:nvPr/>
              </p:nvSpPr>
              <p:spPr>
                <a:xfrm>
                  <a:off x="911202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4" name="Полилиния: фигура 1453">
                  <a:extLst>
                    <a:ext uri="{FF2B5EF4-FFF2-40B4-BE49-F238E27FC236}">
                      <a16:creationId xmlns:a16="http://schemas.microsoft.com/office/drawing/2014/main" id="{D4C721EC-2D98-4B1F-94AB-4AC67662B06D}"/>
                    </a:ext>
                  </a:extLst>
                </p:cNvPr>
                <p:cNvSpPr/>
                <p:nvPr/>
              </p:nvSpPr>
              <p:spPr>
                <a:xfrm>
                  <a:off x="902371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5" name="Полилиния: фигура 1454">
                  <a:extLst>
                    <a:ext uri="{FF2B5EF4-FFF2-40B4-BE49-F238E27FC236}">
                      <a16:creationId xmlns:a16="http://schemas.microsoft.com/office/drawing/2014/main" id="{2A679FEF-A8B2-47C1-9E9B-6F8A80027C89}"/>
                    </a:ext>
                  </a:extLst>
                </p:cNvPr>
                <p:cNvSpPr/>
                <p:nvPr/>
              </p:nvSpPr>
              <p:spPr>
                <a:xfrm>
                  <a:off x="904577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6" name="Полилиния: фигура 1455">
                  <a:extLst>
                    <a:ext uri="{FF2B5EF4-FFF2-40B4-BE49-F238E27FC236}">
                      <a16:creationId xmlns:a16="http://schemas.microsoft.com/office/drawing/2014/main" id="{155E6F7F-E779-461A-B4F3-24ADBB640C98}"/>
                    </a:ext>
                  </a:extLst>
                </p:cNvPr>
                <p:cNvSpPr/>
                <p:nvPr/>
              </p:nvSpPr>
              <p:spPr>
                <a:xfrm>
                  <a:off x="895754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7" name="Полилиния: фигура 1456">
                  <a:extLst>
                    <a:ext uri="{FF2B5EF4-FFF2-40B4-BE49-F238E27FC236}">
                      <a16:creationId xmlns:a16="http://schemas.microsoft.com/office/drawing/2014/main" id="{3346BEFD-E6B4-4A41-A17A-B21FBF81679B}"/>
                    </a:ext>
                  </a:extLst>
                </p:cNvPr>
                <p:cNvSpPr/>
                <p:nvPr/>
              </p:nvSpPr>
              <p:spPr>
                <a:xfrm>
                  <a:off x="891342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8" name="Полилиния: фигура 1457">
                  <a:extLst>
                    <a:ext uri="{FF2B5EF4-FFF2-40B4-BE49-F238E27FC236}">
                      <a16:creationId xmlns:a16="http://schemas.microsoft.com/office/drawing/2014/main" id="{706F02D8-8357-4782-9E35-0FAE5364DED4}"/>
                    </a:ext>
                  </a:extLst>
                </p:cNvPr>
                <p:cNvSpPr/>
                <p:nvPr/>
              </p:nvSpPr>
              <p:spPr>
                <a:xfrm>
                  <a:off x="882511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59" name="Полилиния: фигура 1458">
                  <a:extLst>
                    <a:ext uri="{FF2B5EF4-FFF2-40B4-BE49-F238E27FC236}">
                      <a16:creationId xmlns:a16="http://schemas.microsoft.com/office/drawing/2014/main" id="{6130326B-93C2-4A25-8E44-101F9CF1FC23}"/>
                    </a:ext>
                  </a:extLst>
                </p:cNvPr>
                <p:cNvSpPr/>
                <p:nvPr/>
              </p:nvSpPr>
              <p:spPr>
                <a:xfrm>
                  <a:off x="886930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0" name="Полилиния: фигура 1459">
                  <a:extLst>
                    <a:ext uri="{FF2B5EF4-FFF2-40B4-BE49-F238E27FC236}">
                      <a16:creationId xmlns:a16="http://schemas.microsoft.com/office/drawing/2014/main" id="{24279A56-9863-4922-94AA-60EE8068CCF2}"/>
                    </a:ext>
                  </a:extLst>
                </p:cNvPr>
                <p:cNvSpPr/>
                <p:nvPr/>
              </p:nvSpPr>
              <p:spPr>
                <a:xfrm>
                  <a:off x="878099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1" name="Полилиния: фигура 1460">
                  <a:extLst>
                    <a:ext uri="{FF2B5EF4-FFF2-40B4-BE49-F238E27FC236}">
                      <a16:creationId xmlns:a16="http://schemas.microsoft.com/office/drawing/2014/main" id="{785C8AA6-260B-4411-B3A1-86DC136ACA5B}"/>
                    </a:ext>
                  </a:extLst>
                </p:cNvPr>
                <p:cNvSpPr/>
                <p:nvPr/>
              </p:nvSpPr>
              <p:spPr>
                <a:xfrm>
                  <a:off x="873687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2" name="Полилиния: фигура 1461">
                  <a:extLst>
                    <a:ext uri="{FF2B5EF4-FFF2-40B4-BE49-F238E27FC236}">
                      <a16:creationId xmlns:a16="http://schemas.microsoft.com/office/drawing/2014/main" id="{EE053877-7DAA-4505-A7C7-1062C6E66F7E}"/>
                    </a:ext>
                  </a:extLst>
                </p:cNvPr>
                <p:cNvSpPr/>
                <p:nvPr/>
              </p:nvSpPr>
              <p:spPr>
                <a:xfrm>
                  <a:off x="864856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3" name="Полилиния: фигура 1462">
                  <a:extLst>
                    <a:ext uri="{FF2B5EF4-FFF2-40B4-BE49-F238E27FC236}">
                      <a16:creationId xmlns:a16="http://schemas.microsoft.com/office/drawing/2014/main" id="{8FC10898-F0D5-4C17-ACFC-235FD220ADA1}"/>
                    </a:ext>
                  </a:extLst>
                </p:cNvPr>
                <p:cNvSpPr/>
                <p:nvPr/>
              </p:nvSpPr>
              <p:spPr>
                <a:xfrm>
                  <a:off x="869276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4" name="Полилиния: фигура 1463">
                  <a:extLst>
                    <a:ext uri="{FF2B5EF4-FFF2-40B4-BE49-F238E27FC236}">
                      <a16:creationId xmlns:a16="http://schemas.microsoft.com/office/drawing/2014/main" id="{D905DB1B-801F-4AE4-86E9-F51A4D888CB4}"/>
                    </a:ext>
                  </a:extLst>
                </p:cNvPr>
                <p:cNvSpPr/>
                <p:nvPr/>
              </p:nvSpPr>
              <p:spPr>
                <a:xfrm>
                  <a:off x="860445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5" name="Полилиния: фигура 1464">
                  <a:extLst>
                    <a:ext uri="{FF2B5EF4-FFF2-40B4-BE49-F238E27FC236}">
                      <a16:creationId xmlns:a16="http://schemas.microsoft.com/office/drawing/2014/main" id="{16801F0E-E319-47C1-80D2-A50C296E5FA1}"/>
                    </a:ext>
                  </a:extLst>
                </p:cNvPr>
                <p:cNvSpPr/>
                <p:nvPr/>
              </p:nvSpPr>
              <p:spPr>
                <a:xfrm>
                  <a:off x="856033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6" name="Полилиния: фигура 1465">
                  <a:extLst>
                    <a:ext uri="{FF2B5EF4-FFF2-40B4-BE49-F238E27FC236}">
                      <a16:creationId xmlns:a16="http://schemas.microsoft.com/office/drawing/2014/main" id="{A61CB6F3-8009-451D-9C7D-6EB9EB523B97}"/>
                    </a:ext>
                  </a:extLst>
                </p:cNvPr>
                <p:cNvSpPr/>
                <p:nvPr/>
              </p:nvSpPr>
              <p:spPr>
                <a:xfrm>
                  <a:off x="847209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7" name="Полилиния: фигура 1466">
                  <a:extLst>
                    <a:ext uri="{FF2B5EF4-FFF2-40B4-BE49-F238E27FC236}">
                      <a16:creationId xmlns:a16="http://schemas.microsoft.com/office/drawing/2014/main" id="{1393F205-E8C3-4DF9-BD08-CC8666DF47B9}"/>
                    </a:ext>
                  </a:extLst>
                </p:cNvPr>
                <p:cNvSpPr/>
                <p:nvPr/>
              </p:nvSpPr>
              <p:spPr>
                <a:xfrm>
                  <a:off x="851621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8" name="Полилиния: фигура 1467">
                  <a:extLst>
                    <a:ext uri="{FF2B5EF4-FFF2-40B4-BE49-F238E27FC236}">
                      <a16:creationId xmlns:a16="http://schemas.microsoft.com/office/drawing/2014/main" id="{F79B8AB8-0179-4F44-AE11-53ADD83145D7}"/>
                    </a:ext>
                  </a:extLst>
                </p:cNvPr>
                <p:cNvSpPr/>
                <p:nvPr/>
              </p:nvSpPr>
              <p:spPr>
                <a:xfrm>
                  <a:off x="842790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69" name="Полилиния: фигура 1468">
                  <a:extLst>
                    <a:ext uri="{FF2B5EF4-FFF2-40B4-BE49-F238E27FC236}">
                      <a16:creationId xmlns:a16="http://schemas.microsoft.com/office/drawing/2014/main" id="{5040556B-167C-40E5-8FEF-2AB5312CAA21}"/>
                    </a:ext>
                  </a:extLst>
                </p:cNvPr>
                <p:cNvSpPr/>
                <p:nvPr/>
              </p:nvSpPr>
              <p:spPr>
                <a:xfrm>
                  <a:off x="840584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0" name="Полилиния: фигура 1469">
                  <a:extLst>
                    <a:ext uri="{FF2B5EF4-FFF2-40B4-BE49-F238E27FC236}">
                      <a16:creationId xmlns:a16="http://schemas.microsoft.com/office/drawing/2014/main" id="{04D9CFD2-B0B6-4360-9ED2-8B5E517D61A5}"/>
                    </a:ext>
                  </a:extLst>
                </p:cNvPr>
                <p:cNvSpPr/>
                <p:nvPr/>
              </p:nvSpPr>
              <p:spPr>
                <a:xfrm>
                  <a:off x="831761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1" name="Полилиния: фигура 1470">
                  <a:extLst>
                    <a:ext uri="{FF2B5EF4-FFF2-40B4-BE49-F238E27FC236}">
                      <a16:creationId xmlns:a16="http://schemas.microsoft.com/office/drawing/2014/main" id="{98764FF3-B7CA-493C-B5C8-230C06F460DB}"/>
                    </a:ext>
                  </a:extLst>
                </p:cNvPr>
                <p:cNvSpPr/>
                <p:nvPr/>
              </p:nvSpPr>
              <p:spPr>
                <a:xfrm>
                  <a:off x="833967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2" name="Полилиния: фигура 1471">
                  <a:extLst>
                    <a:ext uri="{FF2B5EF4-FFF2-40B4-BE49-F238E27FC236}">
                      <a16:creationId xmlns:a16="http://schemas.microsoft.com/office/drawing/2014/main" id="{14C6710D-49A7-4AFA-815C-5C44CBF5C8CC}"/>
                    </a:ext>
                  </a:extLst>
                </p:cNvPr>
                <p:cNvSpPr/>
                <p:nvPr/>
              </p:nvSpPr>
              <p:spPr>
                <a:xfrm>
                  <a:off x="825143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3" name="Полилиния: фигура 1472">
                  <a:extLst>
                    <a:ext uri="{FF2B5EF4-FFF2-40B4-BE49-F238E27FC236}">
                      <a16:creationId xmlns:a16="http://schemas.microsoft.com/office/drawing/2014/main" id="{BD9B0473-8CE1-4752-84CB-A3F6453DD437}"/>
                    </a:ext>
                  </a:extLst>
                </p:cNvPr>
                <p:cNvSpPr/>
                <p:nvPr/>
              </p:nvSpPr>
              <p:spPr>
                <a:xfrm>
                  <a:off x="820724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4" name="Полилиния: фигура 1473">
                  <a:extLst>
                    <a:ext uri="{FF2B5EF4-FFF2-40B4-BE49-F238E27FC236}">
                      <a16:creationId xmlns:a16="http://schemas.microsoft.com/office/drawing/2014/main" id="{6182975D-FDAC-4FB6-A87E-86D8331B0E3A}"/>
                    </a:ext>
                  </a:extLst>
                </p:cNvPr>
                <p:cNvSpPr/>
                <p:nvPr/>
              </p:nvSpPr>
              <p:spPr>
                <a:xfrm>
                  <a:off x="811900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5" name="Полилиния: фигура 1474">
                  <a:extLst>
                    <a:ext uri="{FF2B5EF4-FFF2-40B4-BE49-F238E27FC236}">
                      <a16:creationId xmlns:a16="http://schemas.microsoft.com/office/drawing/2014/main" id="{B26140B5-A515-4AE7-8BEB-8AEA1BB4620D}"/>
                    </a:ext>
                  </a:extLst>
                </p:cNvPr>
                <p:cNvSpPr/>
                <p:nvPr/>
              </p:nvSpPr>
              <p:spPr>
                <a:xfrm>
                  <a:off x="816312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6" name="Полилиния: фигура 1475">
                  <a:extLst>
                    <a:ext uri="{FF2B5EF4-FFF2-40B4-BE49-F238E27FC236}">
                      <a16:creationId xmlns:a16="http://schemas.microsoft.com/office/drawing/2014/main" id="{59AB3278-0960-4321-A5A1-CC414CE0AA92}"/>
                    </a:ext>
                  </a:extLst>
                </p:cNvPr>
                <p:cNvSpPr/>
                <p:nvPr/>
              </p:nvSpPr>
              <p:spPr>
                <a:xfrm>
                  <a:off x="807488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7" name="Полилиния: фигура 1476">
                  <a:extLst>
                    <a:ext uri="{FF2B5EF4-FFF2-40B4-BE49-F238E27FC236}">
                      <a16:creationId xmlns:a16="http://schemas.microsoft.com/office/drawing/2014/main" id="{BB90FF1D-9A61-4434-8ABC-1E72A37EA245}"/>
                    </a:ext>
                  </a:extLst>
                </p:cNvPr>
                <p:cNvSpPr/>
                <p:nvPr/>
              </p:nvSpPr>
              <p:spPr>
                <a:xfrm>
                  <a:off x="803069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8" name="Полилиния: фигура 1477">
                  <a:extLst>
                    <a:ext uri="{FF2B5EF4-FFF2-40B4-BE49-F238E27FC236}">
                      <a16:creationId xmlns:a16="http://schemas.microsoft.com/office/drawing/2014/main" id="{DAAE5BEA-D0D4-485F-99F1-0580DD305FE4}"/>
                    </a:ext>
                  </a:extLst>
                </p:cNvPr>
                <p:cNvSpPr/>
                <p:nvPr/>
              </p:nvSpPr>
              <p:spPr>
                <a:xfrm>
                  <a:off x="794246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79" name="Полилиния: фигура 1478">
                  <a:extLst>
                    <a:ext uri="{FF2B5EF4-FFF2-40B4-BE49-F238E27FC236}">
                      <a16:creationId xmlns:a16="http://schemas.microsoft.com/office/drawing/2014/main" id="{5914AE36-CD2D-4470-B114-FABAC7976087}"/>
                    </a:ext>
                  </a:extLst>
                </p:cNvPr>
                <p:cNvSpPr/>
                <p:nvPr/>
              </p:nvSpPr>
              <p:spPr>
                <a:xfrm>
                  <a:off x="798657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0" name="Полилиния: фигура 1479">
                  <a:extLst>
                    <a:ext uri="{FF2B5EF4-FFF2-40B4-BE49-F238E27FC236}">
                      <a16:creationId xmlns:a16="http://schemas.microsoft.com/office/drawing/2014/main" id="{051B36B6-B8E2-40F2-8E60-41E7439A2DCE}"/>
                    </a:ext>
                  </a:extLst>
                </p:cNvPr>
                <p:cNvSpPr/>
                <p:nvPr/>
              </p:nvSpPr>
              <p:spPr>
                <a:xfrm>
                  <a:off x="789834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1" name="Полилиния: фигура 1480">
                  <a:extLst>
                    <a:ext uri="{FF2B5EF4-FFF2-40B4-BE49-F238E27FC236}">
                      <a16:creationId xmlns:a16="http://schemas.microsoft.com/office/drawing/2014/main" id="{4AEE4EF3-F2C1-4F60-8143-9FBA523FDAD3}"/>
                    </a:ext>
                  </a:extLst>
                </p:cNvPr>
                <p:cNvSpPr/>
                <p:nvPr/>
              </p:nvSpPr>
              <p:spPr>
                <a:xfrm>
                  <a:off x="986225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2" name="Полилиния: фигура 1481">
                  <a:extLst>
                    <a:ext uri="{FF2B5EF4-FFF2-40B4-BE49-F238E27FC236}">
                      <a16:creationId xmlns:a16="http://schemas.microsoft.com/office/drawing/2014/main" id="{B93BE721-BD55-4343-AAB2-58E53D8E07E9}"/>
                    </a:ext>
                  </a:extLst>
                </p:cNvPr>
                <p:cNvSpPr/>
                <p:nvPr/>
              </p:nvSpPr>
              <p:spPr>
                <a:xfrm>
                  <a:off x="977401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3" name="Полилиния: фигура 1482">
                  <a:extLst>
                    <a:ext uri="{FF2B5EF4-FFF2-40B4-BE49-F238E27FC236}">
                      <a16:creationId xmlns:a16="http://schemas.microsoft.com/office/drawing/2014/main" id="{8B24C6DE-D594-402B-9135-A90B3ED9CEDA}"/>
                    </a:ext>
                  </a:extLst>
                </p:cNvPr>
                <p:cNvSpPr/>
                <p:nvPr/>
              </p:nvSpPr>
              <p:spPr>
                <a:xfrm>
                  <a:off x="979607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4" name="Полилиния: фигура 1483">
                  <a:extLst>
                    <a:ext uri="{FF2B5EF4-FFF2-40B4-BE49-F238E27FC236}">
                      <a16:creationId xmlns:a16="http://schemas.microsoft.com/office/drawing/2014/main" id="{E6D4F246-4852-4944-88EC-2EB7AB1ECE16}"/>
                    </a:ext>
                  </a:extLst>
                </p:cNvPr>
                <p:cNvSpPr/>
                <p:nvPr/>
              </p:nvSpPr>
              <p:spPr>
                <a:xfrm>
                  <a:off x="970784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5" name="Полилиния: фигура 1484">
                  <a:extLst>
                    <a:ext uri="{FF2B5EF4-FFF2-40B4-BE49-F238E27FC236}">
                      <a16:creationId xmlns:a16="http://schemas.microsoft.com/office/drawing/2014/main" id="{CF1D8595-1DDF-4291-823D-B3662D81DD67}"/>
                    </a:ext>
                  </a:extLst>
                </p:cNvPr>
                <p:cNvSpPr/>
                <p:nvPr/>
              </p:nvSpPr>
              <p:spPr>
                <a:xfrm>
                  <a:off x="968578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6" name="Полилиния: фигура 1485">
                  <a:extLst>
                    <a:ext uri="{FF2B5EF4-FFF2-40B4-BE49-F238E27FC236}">
                      <a16:creationId xmlns:a16="http://schemas.microsoft.com/office/drawing/2014/main" id="{E08D4AE3-50C4-47A9-A1A0-301401E90641}"/>
                    </a:ext>
                  </a:extLst>
                </p:cNvPr>
                <p:cNvSpPr/>
                <p:nvPr/>
              </p:nvSpPr>
              <p:spPr>
                <a:xfrm>
                  <a:off x="959747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7" name="Полилиния: фигура 1486">
                  <a:extLst>
                    <a:ext uri="{FF2B5EF4-FFF2-40B4-BE49-F238E27FC236}">
                      <a16:creationId xmlns:a16="http://schemas.microsoft.com/office/drawing/2014/main" id="{93A12AC3-928A-4F42-8E4E-AE115240EB00}"/>
                    </a:ext>
                  </a:extLst>
                </p:cNvPr>
                <p:cNvSpPr/>
                <p:nvPr/>
              </p:nvSpPr>
              <p:spPr>
                <a:xfrm>
                  <a:off x="961953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8" name="Полилиния: фигура 1487">
                  <a:extLst>
                    <a:ext uri="{FF2B5EF4-FFF2-40B4-BE49-F238E27FC236}">
                      <a16:creationId xmlns:a16="http://schemas.microsoft.com/office/drawing/2014/main" id="{0AA30DB9-2050-42DF-AE5D-378FE9D8F35F}"/>
                    </a:ext>
                  </a:extLst>
                </p:cNvPr>
                <p:cNvSpPr/>
                <p:nvPr/>
              </p:nvSpPr>
              <p:spPr>
                <a:xfrm>
                  <a:off x="953129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9" name="Полилиния: фигура 1488">
                  <a:extLst>
                    <a:ext uri="{FF2B5EF4-FFF2-40B4-BE49-F238E27FC236}">
                      <a16:creationId xmlns:a16="http://schemas.microsoft.com/office/drawing/2014/main" id="{C076145D-EC75-4219-A856-798A329E1B7F}"/>
                    </a:ext>
                  </a:extLst>
                </p:cNvPr>
                <p:cNvSpPr/>
                <p:nvPr/>
              </p:nvSpPr>
              <p:spPr>
                <a:xfrm>
                  <a:off x="950923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0" name="Полилиния: фигура 1489">
                  <a:extLst>
                    <a:ext uri="{FF2B5EF4-FFF2-40B4-BE49-F238E27FC236}">
                      <a16:creationId xmlns:a16="http://schemas.microsoft.com/office/drawing/2014/main" id="{72AA40D0-CE05-43CA-BA33-0D1469F1ACA9}"/>
                    </a:ext>
                  </a:extLst>
                </p:cNvPr>
                <p:cNvSpPr/>
                <p:nvPr/>
              </p:nvSpPr>
              <p:spPr>
                <a:xfrm>
                  <a:off x="942092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1" name="Полилиния: фигура 1490">
                  <a:extLst>
                    <a:ext uri="{FF2B5EF4-FFF2-40B4-BE49-F238E27FC236}">
                      <a16:creationId xmlns:a16="http://schemas.microsoft.com/office/drawing/2014/main" id="{384B6F17-E0CF-490E-ADF2-E2B99B25B511}"/>
                    </a:ext>
                  </a:extLst>
                </p:cNvPr>
                <p:cNvSpPr/>
                <p:nvPr/>
              </p:nvSpPr>
              <p:spPr>
                <a:xfrm>
                  <a:off x="944298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2" name="Полилиния: фигура 1491">
                  <a:extLst>
                    <a:ext uri="{FF2B5EF4-FFF2-40B4-BE49-F238E27FC236}">
                      <a16:creationId xmlns:a16="http://schemas.microsoft.com/office/drawing/2014/main" id="{38296885-9D66-46CE-AC13-D8AA60000158}"/>
                    </a:ext>
                  </a:extLst>
                </p:cNvPr>
                <p:cNvSpPr/>
                <p:nvPr/>
              </p:nvSpPr>
              <p:spPr>
                <a:xfrm>
                  <a:off x="935475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3" name="Полилиния: фигура 1492">
                  <a:extLst>
                    <a:ext uri="{FF2B5EF4-FFF2-40B4-BE49-F238E27FC236}">
                      <a16:creationId xmlns:a16="http://schemas.microsoft.com/office/drawing/2014/main" id="{953E30DE-2763-4869-9A13-B55E8A064E51}"/>
                    </a:ext>
                  </a:extLst>
                </p:cNvPr>
                <p:cNvSpPr/>
                <p:nvPr/>
              </p:nvSpPr>
              <p:spPr>
                <a:xfrm>
                  <a:off x="933269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4" name="Полилиния: фигура 1493">
                  <a:extLst>
                    <a:ext uri="{FF2B5EF4-FFF2-40B4-BE49-F238E27FC236}">
                      <a16:creationId xmlns:a16="http://schemas.microsoft.com/office/drawing/2014/main" id="{D9A16D30-421F-4D04-91C0-3A53F417737A}"/>
                    </a:ext>
                  </a:extLst>
                </p:cNvPr>
                <p:cNvSpPr/>
                <p:nvPr/>
              </p:nvSpPr>
              <p:spPr>
                <a:xfrm>
                  <a:off x="924438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5" name="Полилиния: фигура 1494">
                  <a:extLst>
                    <a:ext uri="{FF2B5EF4-FFF2-40B4-BE49-F238E27FC236}">
                      <a16:creationId xmlns:a16="http://schemas.microsoft.com/office/drawing/2014/main" id="{E691D6A8-B48D-4577-820E-35ED9131C586}"/>
                    </a:ext>
                  </a:extLst>
                </p:cNvPr>
                <p:cNvSpPr/>
                <p:nvPr/>
              </p:nvSpPr>
              <p:spPr>
                <a:xfrm>
                  <a:off x="926644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6" name="Полилиния: фигура 1495">
                  <a:extLst>
                    <a:ext uri="{FF2B5EF4-FFF2-40B4-BE49-F238E27FC236}">
                      <a16:creationId xmlns:a16="http://schemas.microsoft.com/office/drawing/2014/main" id="{3B207342-94F2-4FAD-9C82-10EF6AC72C74}"/>
                    </a:ext>
                  </a:extLst>
                </p:cNvPr>
                <p:cNvSpPr/>
                <p:nvPr/>
              </p:nvSpPr>
              <p:spPr>
                <a:xfrm>
                  <a:off x="917820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7" name="Полилиния: фигура 1496">
                  <a:extLst>
                    <a:ext uri="{FF2B5EF4-FFF2-40B4-BE49-F238E27FC236}">
                      <a16:creationId xmlns:a16="http://schemas.microsoft.com/office/drawing/2014/main" id="{F4B4E4C0-9DF1-4D1F-A2A6-5C8FFD8E70CF}"/>
                    </a:ext>
                  </a:extLst>
                </p:cNvPr>
                <p:cNvSpPr/>
                <p:nvPr/>
              </p:nvSpPr>
              <p:spPr>
                <a:xfrm>
                  <a:off x="915614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8" name="Полилиния: фигура 1497">
                  <a:extLst>
                    <a:ext uri="{FF2B5EF4-FFF2-40B4-BE49-F238E27FC236}">
                      <a16:creationId xmlns:a16="http://schemas.microsoft.com/office/drawing/2014/main" id="{73142C00-AB30-40BF-AA57-E102A3BEAC79}"/>
                    </a:ext>
                  </a:extLst>
                </p:cNvPr>
                <p:cNvSpPr/>
                <p:nvPr/>
              </p:nvSpPr>
              <p:spPr>
                <a:xfrm>
                  <a:off x="906791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9" name="Полилиния: фигура 1498">
                  <a:extLst>
                    <a:ext uri="{FF2B5EF4-FFF2-40B4-BE49-F238E27FC236}">
                      <a16:creationId xmlns:a16="http://schemas.microsoft.com/office/drawing/2014/main" id="{1A31DBB8-FF76-45A7-AE53-E45C12421ED8}"/>
                    </a:ext>
                  </a:extLst>
                </p:cNvPr>
                <p:cNvSpPr/>
                <p:nvPr/>
              </p:nvSpPr>
              <p:spPr>
                <a:xfrm>
                  <a:off x="908997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0" name="Полилиния: фигура 1499">
                  <a:extLst>
                    <a:ext uri="{FF2B5EF4-FFF2-40B4-BE49-F238E27FC236}">
                      <a16:creationId xmlns:a16="http://schemas.microsoft.com/office/drawing/2014/main" id="{7DB4CE7C-7293-4764-B55B-D0576594D8FE}"/>
                    </a:ext>
                  </a:extLst>
                </p:cNvPr>
                <p:cNvSpPr/>
                <p:nvPr/>
              </p:nvSpPr>
              <p:spPr>
                <a:xfrm>
                  <a:off x="900166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1" name="Полилиния: фигура 1500">
                  <a:extLst>
                    <a:ext uri="{FF2B5EF4-FFF2-40B4-BE49-F238E27FC236}">
                      <a16:creationId xmlns:a16="http://schemas.microsoft.com/office/drawing/2014/main" id="{A750E0F9-803F-4CF7-A607-08B2FDE71CBD}"/>
                    </a:ext>
                  </a:extLst>
                </p:cNvPr>
                <p:cNvSpPr/>
                <p:nvPr/>
              </p:nvSpPr>
              <p:spPr>
                <a:xfrm>
                  <a:off x="897960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2" name="Полилиния: фигура 1501">
                  <a:extLst>
                    <a:ext uri="{FF2B5EF4-FFF2-40B4-BE49-F238E27FC236}">
                      <a16:creationId xmlns:a16="http://schemas.microsoft.com/office/drawing/2014/main" id="{9B1487C2-0DFE-452C-B7D9-C1E4B3D52951}"/>
                    </a:ext>
                  </a:extLst>
                </p:cNvPr>
                <p:cNvSpPr/>
                <p:nvPr/>
              </p:nvSpPr>
              <p:spPr>
                <a:xfrm>
                  <a:off x="889136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3" name="Полилиния: фигура 1502">
                  <a:extLst>
                    <a:ext uri="{FF2B5EF4-FFF2-40B4-BE49-F238E27FC236}">
                      <a16:creationId xmlns:a16="http://schemas.microsoft.com/office/drawing/2014/main" id="{164130E1-B421-4F1F-8049-DBA127D9154E}"/>
                    </a:ext>
                  </a:extLst>
                </p:cNvPr>
                <p:cNvSpPr/>
                <p:nvPr/>
              </p:nvSpPr>
              <p:spPr>
                <a:xfrm>
                  <a:off x="893548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4" name="Полилиния: фигура 1503">
                  <a:extLst>
                    <a:ext uri="{FF2B5EF4-FFF2-40B4-BE49-F238E27FC236}">
                      <a16:creationId xmlns:a16="http://schemas.microsoft.com/office/drawing/2014/main" id="{05C128EF-83AD-4578-9C5B-68BAC60FEFDC}"/>
                    </a:ext>
                  </a:extLst>
                </p:cNvPr>
                <p:cNvSpPr/>
                <p:nvPr/>
              </p:nvSpPr>
              <p:spPr>
                <a:xfrm>
                  <a:off x="884717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5" name="Полилиния: фигура 1504">
                  <a:extLst>
                    <a:ext uri="{FF2B5EF4-FFF2-40B4-BE49-F238E27FC236}">
                      <a16:creationId xmlns:a16="http://schemas.microsoft.com/office/drawing/2014/main" id="{D5A8F49B-7DC9-4BAB-8C3A-0FC9D1B4A9E9}"/>
                    </a:ext>
                  </a:extLst>
                </p:cNvPr>
                <p:cNvSpPr/>
                <p:nvPr/>
              </p:nvSpPr>
              <p:spPr>
                <a:xfrm>
                  <a:off x="880305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6" name="Полилиния: фигура 1505">
                  <a:extLst>
                    <a:ext uri="{FF2B5EF4-FFF2-40B4-BE49-F238E27FC236}">
                      <a16:creationId xmlns:a16="http://schemas.microsoft.com/office/drawing/2014/main" id="{865A4793-5CBA-48A9-90D9-E99859BCEAFF}"/>
                    </a:ext>
                  </a:extLst>
                </p:cNvPr>
                <p:cNvSpPr/>
                <p:nvPr/>
              </p:nvSpPr>
              <p:spPr>
                <a:xfrm>
                  <a:off x="871482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7" name="Полилиния: фигура 1506">
                  <a:extLst>
                    <a:ext uri="{FF2B5EF4-FFF2-40B4-BE49-F238E27FC236}">
                      <a16:creationId xmlns:a16="http://schemas.microsoft.com/office/drawing/2014/main" id="{4BD6B773-10BC-408E-89EB-2E1FD50896BB}"/>
                    </a:ext>
                  </a:extLst>
                </p:cNvPr>
                <p:cNvSpPr/>
                <p:nvPr/>
              </p:nvSpPr>
              <p:spPr>
                <a:xfrm>
                  <a:off x="875893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8" name="Полилиния: фигура 1507">
                  <a:extLst>
                    <a:ext uri="{FF2B5EF4-FFF2-40B4-BE49-F238E27FC236}">
                      <a16:creationId xmlns:a16="http://schemas.microsoft.com/office/drawing/2014/main" id="{553D84FA-600F-4AB9-AD00-01A94260A97B}"/>
                    </a:ext>
                  </a:extLst>
                </p:cNvPr>
                <p:cNvSpPr/>
                <p:nvPr/>
              </p:nvSpPr>
              <p:spPr>
                <a:xfrm>
                  <a:off x="867070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9" name="Полилиния: фигура 1508">
                  <a:extLst>
                    <a:ext uri="{FF2B5EF4-FFF2-40B4-BE49-F238E27FC236}">
                      <a16:creationId xmlns:a16="http://schemas.microsoft.com/office/drawing/2014/main" id="{82658C34-450B-4A5B-A134-015A1C416EA1}"/>
                    </a:ext>
                  </a:extLst>
                </p:cNvPr>
                <p:cNvSpPr/>
                <p:nvPr/>
              </p:nvSpPr>
              <p:spPr>
                <a:xfrm>
                  <a:off x="862651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0" name="Полилиния: фигура 1509">
                  <a:extLst>
                    <a:ext uri="{FF2B5EF4-FFF2-40B4-BE49-F238E27FC236}">
                      <a16:creationId xmlns:a16="http://schemas.microsoft.com/office/drawing/2014/main" id="{F0C4D961-234F-4AAB-A4A5-D83F93F93FD4}"/>
                    </a:ext>
                  </a:extLst>
                </p:cNvPr>
                <p:cNvSpPr/>
                <p:nvPr/>
              </p:nvSpPr>
              <p:spPr>
                <a:xfrm>
                  <a:off x="853827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1" name="Полилиния: фигура 1510">
                  <a:extLst>
                    <a:ext uri="{FF2B5EF4-FFF2-40B4-BE49-F238E27FC236}">
                      <a16:creationId xmlns:a16="http://schemas.microsoft.com/office/drawing/2014/main" id="{CB45D4BB-76A2-40C4-A666-F468767C801A}"/>
                    </a:ext>
                  </a:extLst>
                </p:cNvPr>
                <p:cNvSpPr/>
                <p:nvPr/>
              </p:nvSpPr>
              <p:spPr>
                <a:xfrm>
                  <a:off x="858239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2" name="Полилиния: фигура 1511">
                  <a:extLst>
                    <a:ext uri="{FF2B5EF4-FFF2-40B4-BE49-F238E27FC236}">
                      <a16:creationId xmlns:a16="http://schemas.microsoft.com/office/drawing/2014/main" id="{82E6D8C1-863E-4D02-B424-8D497F5D91F4}"/>
                    </a:ext>
                  </a:extLst>
                </p:cNvPr>
                <p:cNvSpPr/>
                <p:nvPr/>
              </p:nvSpPr>
              <p:spPr>
                <a:xfrm>
                  <a:off x="849415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3" name="Полилиния: фигура 1512">
                  <a:extLst>
                    <a:ext uri="{FF2B5EF4-FFF2-40B4-BE49-F238E27FC236}">
                      <a16:creationId xmlns:a16="http://schemas.microsoft.com/office/drawing/2014/main" id="{B144E857-A7F7-47D6-B718-6B37CD03646B}"/>
                    </a:ext>
                  </a:extLst>
                </p:cNvPr>
                <p:cNvSpPr/>
                <p:nvPr/>
              </p:nvSpPr>
              <p:spPr>
                <a:xfrm>
                  <a:off x="845003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4" name="Полилиния: фигура 1513">
                  <a:extLst>
                    <a:ext uri="{FF2B5EF4-FFF2-40B4-BE49-F238E27FC236}">
                      <a16:creationId xmlns:a16="http://schemas.microsoft.com/office/drawing/2014/main" id="{F46651AE-B44F-4611-895D-04BE6485686F}"/>
                    </a:ext>
                  </a:extLst>
                </p:cNvPr>
                <p:cNvSpPr/>
                <p:nvPr/>
              </p:nvSpPr>
              <p:spPr>
                <a:xfrm>
                  <a:off x="836172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5" name="Полилиния: фигура 1514">
                  <a:extLst>
                    <a:ext uri="{FF2B5EF4-FFF2-40B4-BE49-F238E27FC236}">
                      <a16:creationId xmlns:a16="http://schemas.microsoft.com/office/drawing/2014/main" id="{2E2D3176-7233-4F77-85CF-A27151564850}"/>
                    </a:ext>
                  </a:extLst>
                </p:cNvPr>
                <p:cNvSpPr/>
                <p:nvPr/>
              </p:nvSpPr>
              <p:spPr>
                <a:xfrm>
                  <a:off x="838378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6" name="Полилиния: фигура 1515">
                  <a:extLst>
                    <a:ext uri="{FF2B5EF4-FFF2-40B4-BE49-F238E27FC236}">
                      <a16:creationId xmlns:a16="http://schemas.microsoft.com/office/drawing/2014/main" id="{2A60900A-7ABC-4E9D-AD16-6C1DEA995059}"/>
                    </a:ext>
                  </a:extLst>
                </p:cNvPr>
                <p:cNvSpPr/>
                <p:nvPr/>
              </p:nvSpPr>
              <p:spPr>
                <a:xfrm>
                  <a:off x="829555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7" name="Полилиния: фигура 1516">
                  <a:extLst>
                    <a:ext uri="{FF2B5EF4-FFF2-40B4-BE49-F238E27FC236}">
                      <a16:creationId xmlns:a16="http://schemas.microsoft.com/office/drawing/2014/main" id="{538A9290-6E32-4513-AD5C-8D4D9190CFD8}"/>
                    </a:ext>
                  </a:extLst>
                </p:cNvPr>
                <p:cNvSpPr/>
                <p:nvPr/>
              </p:nvSpPr>
              <p:spPr>
                <a:xfrm>
                  <a:off x="827349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8" name="Полилиния: фигура 1517">
                  <a:extLst>
                    <a:ext uri="{FF2B5EF4-FFF2-40B4-BE49-F238E27FC236}">
                      <a16:creationId xmlns:a16="http://schemas.microsoft.com/office/drawing/2014/main" id="{131F38D5-6ED4-4BED-95BD-81F7EB1A139A}"/>
                    </a:ext>
                  </a:extLst>
                </p:cNvPr>
                <p:cNvSpPr/>
                <p:nvPr/>
              </p:nvSpPr>
              <p:spPr>
                <a:xfrm>
                  <a:off x="818518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19" name="Полилиния: фигура 1518">
                  <a:extLst>
                    <a:ext uri="{FF2B5EF4-FFF2-40B4-BE49-F238E27FC236}">
                      <a16:creationId xmlns:a16="http://schemas.microsoft.com/office/drawing/2014/main" id="{4496798B-9287-4F15-9B8F-5F92D3EDB3F7}"/>
                    </a:ext>
                  </a:extLst>
                </p:cNvPr>
                <p:cNvSpPr/>
                <p:nvPr/>
              </p:nvSpPr>
              <p:spPr>
                <a:xfrm>
                  <a:off x="822930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0" name="Полилиния: фигура 1519">
                  <a:extLst>
                    <a:ext uri="{FF2B5EF4-FFF2-40B4-BE49-F238E27FC236}">
                      <a16:creationId xmlns:a16="http://schemas.microsoft.com/office/drawing/2014/main" id="{D9ED9EDC-E18A-48FE-AF9C-B291B2EE4E12}"/>
                    </a:ext>
                  </a:extLst>
                </p:cNvPr>
                <p:cNvSpPr/>
                <p:nvPr/>
              </p:nvSpPr>
              <p:spPr>
                <a:xfrm>
                  <a:off x="814106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1" name="Полилиния: фигура 1520">
                  <a:extLst>
                    <a:ext uri="{FF2B5EF4-FFF2-40B4-BE49-F238E27FC236}">
                      <a16:creationId xmlns:a16="http://schemas.microsoft.com/office/drawing/2014/main" id="{3C534C01-DF8A-430F-85A1-E51D97646421}"/>
                    </a:ext>
                  </a:extLst>
                </p:cNvPr>
                <p:cNvSpPr/>
                <p:nvPr/>
              </p:nvSpPr>
              <p:spPr>
                <a:xfrm>
                  <a:off x="809694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2" name="Полилиния: фигура 1521">
                  <a:extLst>
                    <a:ext uri="{FF2B5EF4-FFF2-40B4-BE49-F238E27FC236}">
                      <a16:creationId xmlns:a16="http://schemas.microsoft.com/office/drawing/2014/main" id="{E84E2E65-A17E-4C68-AED7-D087512139C6}"/>
                    </a:ext>
                  </a:extLst>
                </p:cNvPr>
                <p:cNvSpPr/>
                <p:nvPr/>
              </p:nvSpPr>
              <p:spPr>
                <a:xfrm>
                  <a:off x="800863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3" name="Полилиния: фигура 1522">
                  <a:extLst>
                    <a:ext uri="{FF2B5EF4-FFF2-40B4-BE49-F238E27FC236}">
                      <a16:creationId xmlns:a16="http://schemas.microsoft.com/office/drawing/2014/main" id="{C51DCFEA-65D2-4B4F-A5DB-53A51FFB0864}"/>
                    </a:ext>
                  </a:extLst>
                </p:cNvPr>
                <p:cNvSpPr/>
                <p:nvPr/>
              </p:nvSpPr>
              <p:spPr>
                <a:xfrm>
                  <a:off x="805283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4" name="Полилиния: фигура 1523">
                  <a:extLst>
                    <a:ext uri="{FF2B5EF4-FFF2-40B4-BE49-F238E27FC236}">
                      <a16:creationId xmlns:a16="http://schemas.microsoft.com/office/drawing/2014/main" id="{E19DF295-A38D-418E-B407-EF22727DAE52}"/>
                    </a:ext>
                  </a:extLst>
                </p:cNvPr>
                <p:cNvSpPr/>
                <p:nvPr/>
              </p:nvSpPr>
              <p:spPr>
                <a:xfrm>
                  <a:off x="796452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5" name="Полилиния: фигура 1524">
                  <a:extLst>
                    <a:ext uri="{FF2B5EF4-FFF2-40B4-BE49-F238E27FC236}">
                      <a16:creationId xmlns:a16="http://schemas.microsoft.com/office/drawing/2014/main" id="{D89FCA21-389D-4AA6-B9B0-84AE319FE26D}"/>
                    </a:ext>
                  </a:extLst>
                </p:cNvPr>
                <p:cNvSpPr/>
                <p:nvPr/>
              </p:nvSpPr>
              <p:spPr>
                <a:xfrm>
                  <a:off x="792040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6" name="Полилиния: фигура 1525">
                  <a:extLst>
                    <a:ext uri="{FF2B5EF4-FFF2-40B4-BE49-F238E27FC236}">
                      <a16:creationId xmlns:a16="http://schemas.microsoft.com/office/drawing/2014/main" id="{3DC0F901-E6EE-454F-830E-9951FD521609}"/>
                    </a:ext>
                  </a:extLst>
                </p:cNvPr>
                <p:cNvSpPr/>
                <p:nvPr/>
              </p:nvSpPr>
              <p:spPr>
                <a:xfrm>
                  <a:off x="785422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7" name="Полилиния: фигура 1526">
                  <a:extLst>
                    <a:ext uri="{FF2B5EF4-FFF2-40B4-BE49-F238E27FC236}">
                      <a16:creationId xmlns:a16="http://schemas.microsoft.com/office/drawing/2014/main" id="{83C887D7-DE17-45B8-8E38-832FC6F9950A}"/>
                    </a:ext>
                  </a:extLst>
                </p:cNvPr>
                <p:cNvSpPr/>
                <p:nvPr/>
              </p:nvSpPr>
              <p:spPr>
                <a:xfrm>
                  <a:off x="787628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8" name="Полилиния: фигура 1527">
                  <a:extLst>
                    <a:ext uri="{FF2B5EF4-FFF2-40B4-BE49-F238E27FC236}">
                      <a16:creationId xmlns:a16="http://schemas.microsoft.com/office/drawing/2014/main" id="{D0FF2CBE-D10A-418A-9C36-4763FB49FBD7}"/>
                    </a:ext>
                  </a:extLst>
                </p:cNvPr>
                <p:cNvSpPr/>
                <p:nvPr/>
              </p:nvSpPr>
              <p:spPr>
                <a:xfrm>
                  <a:off x="783216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9" name="Полилиния: фигура 1528">
                  <a:extLst>
                    <a:ext uri="{FF2B5EF4-FFF2-40B4-BE49-F238E27FC236}">
                      <a16:creationId xmlns:a16="http://schemas.microsoft.com/office/drawing/2014/main" id="{5409E1A5-19D7-439D-AEF1-1483ABB9A545}"/>
                    </a:ext>
                  </a:extLst>
                </p:cNvPr>
                <p:cNvSpPr/>
                <p:nvPr/>
              </p:nvSpPr>
              <p:spPr>
                <a:xfrm>
                  <a:off x="781003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0" name="Полилиния: фигура 1529">
                  <a:extLst>
                    <a:ext uri="{FF2B5EF4-FFF2-40B4-BE49-F238E27FC236}">
                      <a16:creationId xmlns:a16="http://schemas.microsoft.com/office/drawing/2014/main" id="{03FF86D5-4492-4F53-8D56-F6B4F180E75D}"/>
                    </a:ext>
                  </a:extLst>
                </p:cNvPr>
                <p:cNvSpPr/>
                <p:nvPr/>
              </p:nvSpPr>
              <p:spPr>
                <a:xfrm>
                  <a:off x="776591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1" name="Полилиния: фигура 1530">
                  <a:extLst>
                    <a:ext uri="{FF2B5EF4-FFF2-40B4-BE49-F238E27FC236}">
                      <a16:creationId xmlns:a16="http://schemas.microsoft.com/office/drawing/2014/main" id="{C15B9C85-3972-4F0A-B388-379E5A6BB713}"/>
                    </a:ext>
                  </a:extLst>
                </p:cNvPr>
                <p:cNvSpPr/>
                <p:nvPr/>
              </p:nvSpPr>
              <p:spPr>
                <a:xfrm>
                  <a:off x="778797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2" name="Полилиния: фигура 1531">
                  <a:extLst>
                    <a:ext uri="{FF2B5EF4-FFF2-40B4-BE49-F238E27FC236}">
                      <a16:creationId xmlns:a16="http://schemas.microsoft.com/office/drawing/2014/main" id="{9AB6CB1B-5EA9-4CCD-A86A-865A170C226C}"/>
                    </a:ext>
                  </a:extLst>
                </p:cNvPr>
                <p:cNvSpPr/>
                <p:nvPr/>
              </p:nvSpPr>
              <p:spPr>
                <a:xfrm>
                  <a:off x="772179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3" name="Полилиния: фигура 1532">
                  <a:extLst>
                    <a:ext uri="{FF2B5EF4-FFF2-40B4-BE49-F238E27FC236}">
                      <a16:creationId xmlns:a16="http://schemas.microsoft.com/office/drawing/2014/main" id="{C0D29F0F-7F3D-42B0-9B42-5F20077753FF}"/>
                    </a:ext>
                  </a:extLst>
                </p:cNvPr>
                <p:cNvSpPr/>
                <p:nvPr/>
              </p:nvSpPr>
              <p:spPr>
                <a:xfrm>
                  <a:off x="769973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4" name="Полилиния: фигура 1533">
                  <a:extLst>
                    <a:ext uri="{FF2B5EF4-FFF2-40B4-BE49-F238E27FC236}">
                      <a16:creationId xmlns:a16="http://schemas.microsoft.com/office/drawing/2014/main" id="{F2BC1178-FC3E-4461-A1A8-D3B3CB3D617F}"/>
                    </a:ext>
                  </a:extLst>
                </p:cNvPr>
                <p:cNvSpPr/>
                <p:nvPr/>
              </p:nvSpPr>
              <p:spPr>
                <a:xfrm>
                  <a:off x="761142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5" name="Полилиния: фигура 1534">
                  <a:extLst>
                    <a:ext uri="{FF2B5EF4-FFF2-40B4-BE49-F238E27FC236}">
                      <a16:creationId xmlns:a16="http://schemas.microsoft.com/office/drawing/2014/main" id="{0EB34289-ADBC-4CA6-A211-1B38BE21D3E5}"/>
                    </a:ext>
                  </a:extLst>
                </p:cNvPr>
                <p:cNvSpPr/>
                <p:nvPr/>
              </p:nvSpPr>
              <p:spPr>
                <a:xfrm>
                  <a:off x="763356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6" name="Полилиния: фигура 1535">
                  <a:extLst>
                    <a:ext uri="{FF2B5EF4-FFF2-40B4-BE49-F238E27FC236}">
                      <a16:creationId xmlns:a16="http://schemas.microsoft.com/office/drawing/2014/main" id="{1EA0D40D-D478-4AFE-8A25-97851D5EFB93}"/>
                    </a:ext>
                  </a:extLst>
                </p:cNvPr>
                <p:cNvSpPr/>
                <p:nvPr/>
              </p:nvSpPr>
              <p:spPr>
                <a:xfrm>
                  <a:off x="754525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7" name="Полилиния: фигура 1536">
                  <a:extLst>
                    <a:ext uri="{FF2B5EF4-FFF2-40B4-BE49-F238E27FC236}">
                      <a16:creationId xmlns:a16="http://schemas.microsoft.com/office/drawing/2014/main" id="{6B97B289-BB75-4612-961D-C02595CB6781}"/>
                    </a:ext>
                  </a:extLst>
                </p:cNvPr>
                <p:cNvSpPr/>
                <p:nvPr/>
              </p:nvSpPr>
              <p:spPr>
                <a:xfrm>
                  <a:off x="774385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8" name="Полилиния: фигура 1537">
                  <a:extLst>
                    <a:ext uri="{FF2B5EF4-FFF2-40B4-BE49-F238E27FC236}">
                      <a16:creationId xmlns:a16="http://schemas.microsoft.com/office/drawing/2014/main" id="{A5B32D05-6389-462F-B8F1-8C423CED25D0}"/>
                    </a:ext>
                  </a:extLst>
                </p:cNvPr>
                <p:cNvSpPr/>
                <p:nvPr/>
              </p:nvSpPr>
              <p:spPr>
                <a:xfrm>
                  <a:off x="765562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9" name="Полилиния: фигура 1538">
                  <a:extLst>
                    <a:ext uri="{FF2B5EF4-FFF2-40B4-BE49-F238E27FC236}">
                      <a16:creationId xmlns:a16="http://schemas.microsoft.com/office/drawing/2014/main" id="{08194288-06B0-4DB3-804F-40A968DF6E8A}"/>
                    </a:ext>
                  </a:extLst>
                </p:cNvPr>
                <p:cNvSpPr/>
                <p:nvPr/>
              </p:nvSpPr>
              <p:spPr>
                <a:xfrm>
                  <a:off x="767768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0" name="Полилиния: фигура 1539">
                  <a:extLst>
                    <a:ext uri="{FF2B5EF4-FFF2-40B4-BE49-F238E27FC236}">
                      <a16:creationId xmlns:a16="http://schemas.microsoft.com/office/drawing/2014/main" id="{1355892C-FA19-435E-97ED-0D09E7FD7DD4}"/>
                    </a:ext>
                  </a:extLst>
                </p:cNvPr>
                <p:cNvSpPr/>
                <p:nvPr/>
              </p:nvSpPr>
              <p:spPr>
                <a:xfrm>
                  <a:off x="758937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1" name="Полилиния: фигура 1540">
                  <a:extLst>
                    <a:ext uri="{FF2B5EF4-FFF2-40B4-BE49-F238E27FC236}">
                      <a16:creationId xmlns:a16="http://schemas.microsoft.com/office/drawing/2014/main" id="{9E2CE099-D044-4CC5-A775-C49BA53F718B}"/>
                    </a:ext>
                  </a:extLst>
                </p:cNvPr>
                <p:cNvSpPr/>
                <p:nvPr/>
              </p:nvSpPr>
              <p:spPr>
                <a:xfrm>
                  <a:off x="756731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2" name="Полилиния: фигура 1541">
                  <a:extLst>
                    <a:ext uri="{FF2B5EF4-FFF2-40B4-BE49-F238E27FC236}">
                      <a16:creationId xmlns:a16="http://schemas.microsoft.com/office/drawing/2014/main" id="{9B623265-1D11-4FD3-BEDC-1551A70A8FB3}"/>
                    </a:ext>
                  </a:extLst>
                </p:cNvPr>
                <p:cNvSpPr/>
                <p:nvPr/>
              </p:nvSpPr>
              <p:spPr>
                <a:xfrm>
                  <a:off x="750113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3" name="Полилиния: фигура 1542">
                  <a:extLst>
                    <a:ext uri="{FF2B5EF4-FFF2-40B4-BE49-F238E27FC236}">
                      <a16:creationId xmlns:a16="http://schemas.microsoft.com/office/drawing/2014/main" id="{C5CC8647-796B-4E15-9A55-34535F264ABA}"/>
                    </a:ext>
                  </a:extLst>
                </p:cNvPr>
                <p:cNvSpPr/>
                <p:nvPr/>
              </p:nvSpPr>
              <p:spPr>
                <a:xfrm>
                  <a:off x="752319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4" name="Полилиния: фигура 1543">
                  <a:extLst>
                    <a:ext uri="{FF2B5EF4-FFF2-40B4-BE49-F238E27FC236}">
                      <a16:creationId xmlns:a16="http://schemas.microsoft.com/office/drawing/2014/main" id="{6AE8FF4B-A1E7-4672-94BD-01B01680A9BA}"/>
                    </a:ext>
                  </a:extLst>
                </p:cNvPr>
                <p:cNvSpPr/>
                <p:nvPr/>
              </p:nvSpPr>
              <p:spPr>
                <a:xfrm>
                  <a:off x="747907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5" name="Полилиния: фигура 1544">
                  <a:extLst>
                    <a:ext uri="{FF2B5EF4-FFF2-40B4-BE49-F238E27FC236}">
                      <a16:creationId xmlns:a16="http://schemas.microsoft.com/office/drawing/2014/main" id="{74ABC481-A2EE-4712-A22E-D7D182D21FDF}"/>
                    </a:ext>
                  </a:extLst>
                </p:cNvPr>
                <p:cNvSpPr/>
                <p:nvPr/>
              </p:nvSpPr>
              <p:spPr>
                <a:xfrm>
                  <a:off x="745701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6" name="Полилиния: фигура 1545">
                  <a:extLst>
                    <a:ext uri="{FF2B5EF4-FFF2-40B4-BE49-F238E27FC236}">
                      <a16:creationId xmlns:a16="http://schemas.microsoft.com/office/drawing/2014/main" id="{35BB94D9-1DB8-4EDD-9D7F-D314779AF9BC}"/>
                    </a:ext>
                  </a:extLst>
                </p:cNvPr>
                <p:cNvSpPr/>
                <p:nvPr/>
              </p:nvSpPr>
              <p:spPr>
                <a:xfrm>
                  <a:off x="741282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7" name="Полилиния: фигура 1546">
                  <a:extLst>
                    <a:ext uri="{FF2B5EF4-FFF2-40B4-BE49-F238E27FC236}">
                      <a16:creationId xmlns:a16="http://schemas.microsoft.com/office/drawing/2014/main" id="{0EAC9720-05B6-471F-9E13-230BB9DA98ED}"/>
                    </a:ext>
                  </a:extLst>
                </p:cNvPr>
                <p:cNvSpPr/>
                <p:nvPr/>
              </p:nvSpPr>
              <p:spPr>
                <a:xfrm>
                  <a:off x="743495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8" name="Полилиния: фигура 1547">
                  <a:extLst>
                    <a:ext uri="{FF2B5EF4-FFF2-40B4-BE49-F238E27FC236}">
                      <a16:creationId xmlns:a16="http://schemas.microsoft.com/office/drawing/2014/main" id="{0E648BD0-E63A-40D6-919F-F95C5C91485F}"/>
                    </a:ext>
                  </a:extLst>
                </p:cNvPr>
                <p:cNvSpPr/>
                <p:nvPr/>
              </p:nvSpPr>
              <p:spPr>
                <a:xfrm>
                  <a:off x="739076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9" name="Полилиния: фигура 1548">
                  <a:extLst>
                    <a:ext uri="{FF2B5EF4-FFF2-40B4-BE49-F238E27FC236}">
                      <a16:creationId xmlns:a16="http://schemas.microsoft.com/office/drawing/2014/main" id="{3BF9315D-DEFA-497E-A986-5F217F1E14E7}"/>
                    </a:ext>
                  </a:extLst>
                </p:cNvPr>
                <p:cNvSpPr/>
                <p:nvPr/>
              </p:nvSpPr>
              <p:spPr>
                <a:xfrm>
                  <a:off x="736870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0" name="Полилиния: фигура 1549">
                  <a:extLst>
                    <a:ext uri="{FF2B5EF4-FFF2-40B4-BE49-F238E27FC236}">
                      <a16:creationId xmlns:a16="http://schemas.microsoft.com/office/drawing/2014/main" id="{9EDC21A9-5C48-4FC0-9DDE-E5CE626553CF}"/>
                    </a:ext>
                  </a:extLst>
                </p:cNvPr>
                <p:cNvSpPr/>
                <p:nvPr/>
              </p:nvSpPr>
              <p:spPr>
                <a:xfrm>
                  <a:off x="7324589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1" name="Полилиния: фигура 1550">
                  <a:extLst>
                    <a:ext uri="{FF2B5EF4-FFF2-40B4-BE49-F238E27FC236}">
                      <a16:creationId xmlns:a16="http://schemas.microsoft.com/office/drawing/2014/main" id="{7E09D875-FCEE-4EAC-8ADA-9AB4D57563A6}"/>
                    </a:ext>
                  </a:extLst>
                </p:cNvPr>
                <p:cNvSpPr/>
                <p:nvPr/>
              </p:nvSpPr>
              <p:spPr>
                <a:xfrm>
                  <a:off x="734664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2" name="Полилиния: фигура 1551">
                  <a:extLst>
                    <a:ext uri="{FF2B5EF4-FFF2-40B4-BE49-F238E27FC236}">
                      <a16:creationId xmlns:a16="http://schemas.microsoft.com/office/drawing/2014/main" id="{A5D3D67F-9865-459C-8A4C-A379A8027B7D}"/>
                    </a:ext>
                  </a:extLst>
                </p:cNvPr>
                <p:cNvSpPr/>
                <p:nvPr/>
              </p:nvSpPr>
              <p:spPr>
                <a:xfrm>
                  <a:off x="730253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3" name="Полилиния: фигура 1552">
                  <a:extLst>
                    <a:ext uri="{FF2B5EF4-FFF2-40B4-BE49-F238E27FC236}">
                      <a16:creationId xmlns:a16="http://schemas.microsoft.com/office/drawing/2014/main" id="{0D0049A9-DC1E-49B0-A5F0-9F28B8B96CA1}"/>
                    </a:ext>
                  </a:extLst>
                </p:cNvPr>
                <p:cNvSpPr/>
                <p:nvPr/>
              </p:nvSpPr>
              <p:spPr>
                <a:xfrm>
                  <a:off x="728047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4" name="Полилиния: фигура 1553">
                  <a:extLst>
                    <a:ext uri="{FF2B5EF4-FFF2-40B4-BE49-F238E27FC236}">
                      <a16:creationId xmlns:a16="http://schemas.microsoft.com/office/drawing/2014/main" id="{A072333B-BCCC-44BE-B4B4-7C255EC2BC94}"/>
                    </a:ext>
                  </a:extLst>
                </p:cNvPr>
                <p:cNvSpPr/>
                <p:nvPr/>
              </p:nvSpPr>
              <p:spPr>
                <a:xfrm>
                  <a:off x="723635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5" name="Полилиния: фигура 1554">
                  <a:extLst>
                    <a:ext uri="{FF2B5EF4-FFF2-40B4-BE49-F238E27FC236}">
                      <a16:creationId xmlns:a16="http://schemas.microsoft.com/office/drawing/2014/main" id="{AD1E445A-0D43-4767-AB74-5E002A642411}"/>
                    </a:ext>
                  </a:extLst>
                </p:cNvPr>
                <p:cNvSpPr/>
                <p:nvPr/>
              </p:nvSpPr>
              <p:spPr>
                <a:xfrm>
                  <a:off x="725841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6" name="Полилиния: фигура 1555">
                  <a:extLst>
                    <a:ext uri="{FF2B5EF4-FFF2-40B4-BE49-F238E27FC236}">
                      <a16:creationId xmlns:a16="http://schemas.microsoft.com/office/drawing/2014/main" id="{E92494A3-7528-4705-9315-8AC137101121}"/>
                    </a:ext>
                  </a:extLst>
                </p:cNvPr>
                <p:cNvSpPr/>
                <p:nvPr/>
              </p:nvSpPr>
              <p:spPr>
                <a:xfrm>
                  <a:off x="721422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7" name="Полилиния: фигура 1556">
                  <a:extLst>
                    <a:ext uri="{FF2B5EF4-FFF2-40B4-BE49-F238E27FC236}">
                      <a16:creationId xmlns:a16="http://schemas.microsoft.com/office/drawing/2014/main" id="{DCADA904-BB27-4422-8414-F4712420C079}"/>
                    </a:ext>
                  </a:extLst>
                </p:cNvPr>
                <p:cNvSpPr/>
                <p:nvPr/>
              </p:nvSpPr>
              <p:spPr>
                <a:xfrm>
                  <a:off x="719216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8" name="Полилиния: фигура 1557">
                  <a:extLst>
                    <a:ext uri="{FF2B5EF4-FFF2-40B4-BE49-F238E27FC236}">
                      <a16:creationId xmlns:a16="http://schemas.microsoft.com/office/drawing/2014/main" id="{01E3F238-8F55-4C11-A5AF-D0CE37354500}"/>
                    </a:ext>
                  </a:extLst>
                </p:cNvPr>
                <p:cNvSpPr/>
                <p:nvPr/>
              </p:nvSpPr>
              <p:spPr>
                <a:xfrm>
                  <a:off x="714804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9" name="Полилиния: фигура 1558">
                  <a:extLst>
                    <a:ext uri="{FF2B5EF4-FFF2-40B4-BE49-F238E27FC236}">
                      <a16:creationId xmlns:a16="http://schemas.microsoft.com/office/drawing/2014/main" id="{21896B3B-B657-4701-AFFE-CFCABCF082FA}"/>
                    </a:ext>
                  </a:extLst>
                </p:cNvPr>
                <p:cNvSpPr/>
                <p:nvPr/>
              </p:nvSpPr>
              <p:spPr>
                <a:xfrm>
                  <a:off x="717010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0" name="Полилиния: фигура 1559">
                  <a:extLst>
                    <a:ext uri="{FF2B5EF4-FFF2-40B4-BE49-F238E27FC236}">
                      <a16:creationId xmlns:a16="http://schemas.microsoft.com/office/drawing/2014/main" id="{FA1754FB-1EAA-4938-9F7F-6999D36C7F27}"/>
                    </a:ext>
                  </a:extLst>
                </p:cNvPr>
                <p:cNvSpPr/>
                <p:nvPr/>
              </p:nvSpPr>
              <p:spPr>
                <a:xfrm>
                  <a:off x="712598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1" name="Полилиния: фигура 1560">
                  <a:extLst>
                    <a:ext uri="{FF2B5EF4-FFF2-40B4-BE49-F238E27FC236}">
                      <a16:creationId xmlns:a16="http://schemas.microsoft.com/office/drawing/2014/main" id="{9E1BE278-82F1-480F-AA8A-C513B557901C}"/>
                    </a:ext>
                  </a:extLst>
                </p:cNvPr>
                <p:cNvSpPr/>
                <p:nvPr/>
              </p:nvSpPr>
              <p:spPr>
                <a:xfrm>
                  <a:off x="710392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2" name="Полилиния: фигура 1561">
                  <a:extLst>
                    <a:ext uri="{FF2B5EF4-FFF2-40B4-BE49-F238E27FC236}">
                      <a16:creationId xmlns:a16="http://schemas.microsoft.com/office/drawing/2014/main" id="{8BB44657-48D0-411C-BF64-E180ED62F0EE}"/>
                    </a:ext>
                  </a:extLst>
                </p:cNvPr>
                <p:cNvSpPr/>
                <p:nvPr/>
              </p:nvSpPr>
              <p:spPr>
                <a:xfrm>
                  <a:off x="705980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3" name="Полилиния: фигура 1562">
                  <a:extLst>
                    <a:ext uri="{FF2B5EF4-FFF2-40B4-BE49-F238E27FC236}">
                      <a16:creationId xmlns:a16="http://schemas.microsoft.com/office/drawing/2014/main" id="{814DC4E8-7C0D-4D5B-B2B2-1749941271DD}"/>
                    </a:ext>
                  </a:extLst>
                </p:cNvPr>
                <p:cNvSpPr/>
                <p:nvPr/>
              </p:nvSpPr>
              <p:spPr>
                <a:xfrm>
                  <a:off x="708186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4" name="Полилиния: фигура 1563">
                  <a:extLst>
                    <a:ext uri="{FF2B5EF4-FFF2-40B4-BE49-F238E27FC236}">
                      <a16:creationId xmlns:a16="http://schemas.microsoft.com/office/drawing/2014/main" id="{7AAD34CD-9904-4B67-AC50-65D23AB8C48B}"/>
                    </a:ext>
                  </a:extLst>
                </p:cNvPr>
                <p:cNvSpPr/>
                <p:nvPr/>
              </p:nvSpPr>
              <p:spPr>
                <a:xfrm>
                  <a:off x="703775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5" name="Полилиния: фигура 1564">
                  <a:extLst>
                    <a:ext uri="{FF2B5EF4-FFF2-40B4-BE49-F238E27FC236}">
                      <a16:creationId xmlns:a16="http://schemas.microsoft.com/office/drawing/2014/main" id="{35940251-C82E-4C09-B4F2-5825B70BAA90}"/>
                    </a:ext>
                  </a:extLst>
                </p:cNvPr>
                <p:cNvSpPr/>
                <p:nvPr/>
              </p:nvSpPr>
              <p:spPr>
                <a:xfrm>
                  <a:off x="701569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6" name="Полилиния: фигура 1565">
                  <a:extLst>
                    <a:ext uri="{FF2B5EF4-FFF2-40B4-BE49-F238E27FC236}">
                      <a16:creationId xmlns:a16="http://schemas.microsoft.com/office/drawing/2014/main" id="{CBCCE09F-4A3A-4BC7-97B6-672D00A0D874}"/>
                    </a:ext>
                  </a:extLst>
                </p:cNvPr>
                <p:cNvSpPr/>
                <p:nvPr/>
              </p:nvSpPr>
              <p:spPr>
                <a:xfrm>
                  <a:off x="697149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7" name="Полилиния: фигура 1566">
                  <a:extLst>
                    <a:ext uri="{FF2B5EF4-FFF2-40B4-BE49-F238E27FC236}">
                      <a16:creationId xmlns:a16="http://schemas.microsoft.com/office/drawing/2014/main" id="{A4A356F4-2B1D-442C-B828-DFAA27D35F41}"/>
                    </a:ext>
                  </a:extLst>
                </p:cNvPr>
                <p:cNvSpPr/>
                <p:nvPr/>
              </p:nvSpPr>
              <p:spPr>
                <a:xfrm>
                  <a:off x="699355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8" name="Полилиния: фигура 1567">
                  <a:extLst>
                    <a:ext uri="{FF2B5EF4-FFF2-40B4-BE49-F238E27FC236}">
                      <a16:creationId xmlns:a16="http://schemas.microsoft.com/office/drawing/2014/main" id="{B0B963B8-BFF1-412D-B450-9AD2993FEB3A}"/>
                    </a:ext>
                  </a:extLst>
                </p:cNvPr>
                <p:cNvSpPr/>
                <p:nvPr/>
              </p:nvSpPr>
              <p:spPr>
                <a:xfrm>
                  <a:off x="694944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9" name="Полилиния: фигура 1568">
                  <a:extLst>
                    <a:ext uri="{FF2B5EF4-FFF2-40B4-BE49-F238E27FC236}">
                      <a16:creationId xmlns:a16="http://schemas.microsoft.com/office/drawing/2014/main" id="{E0A867C6-510A-4FF6-B6E2-F85DD2DF73F7}"/>
                    </a:ext>
                  </a:extLst>
                </p:cNvPr>
                <p:cNvSpPr/>
                <p:nvPr/>
              </p:nvSpPr>
              <p:spPr>
                <a:xfrm>
                  <a:off x="692738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0" name="Полилиния: фигура 1569">
                  <a:extLst>
                    <a:ext uri="{FF2B5EF4-FFF2-40B4-BE49-F238E27FC236}">
                      <a16:creationId xmlns:a16="http://schemas.microsoft.com/office/drawing/2014/main" id="{82E8F542-D536-470A-8C9F-20F6D14E50CB}"/>
                    </a:ext>
                  </a:extLst>
                </p:cNvPr>
                <p:cNvSpPr/>
                <p:nvPr/>
              </p:nvSpPr>
              <p:spPr>
                <a:xfrm>
                  <a:off x="688326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1" name="Полилиния: фигура 1570">
                  <a:extLst>
                    <a:ext uri="{FF2B5EF4-FFF2-40B4-BE49-F238E27FC236}">
                      <a16:creationId xmlns:a16="http://schemas.microsoft.com/office/drawing/2014/main" id="{5AAC520C-241D-475B-AAEF-9CD401025619}"/>
                    </a:ext>
                  </a:extLst>
                </p:cNvPr>
                <p:cNvSpPr/>
                <p:nvPr/>
              </p:nvSpPr>
              <p:spPr>
                <a:xfrm>
                  <a:off x="690532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2" name="Полилиния: фигура 1571">
                  <a:extLst>
                    <a:ext uri="{FF2B5EF4-FFF2-40B4-BE49-F238E27FC236}">
                      <a16:creationId xmlns:a16="http://schemas.microsoft.com/office/drawing/2014/main" id="{6A7EA93B-0E7B-41C9-B847-48C9AC7DCB19}"/>
                    </a:ext>
                  </a:extLst>
                </p:cNvPr>
                <p:cNvSpPr/>
                <p:nvPr/>
              </p:nvSpPr>
              <p:spPr>
                <a:xfrm>
                  <a:off x="686120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3" name="Полилиния: фигура 1572">
                  <a:extLst>
                    <a:ext uri="{FF2B5EF4-FFF2-40B4-BE49-F238E27FC236}">
                      <a16:creationId xmlns:a16="http://schemas.microsoft.com/office/drawing/2014/main" id="{F90B18A3-4C7B-45A1-859B-E8F091DD30F6}"/>
                    </a:ext>
                  </a:extLst>
                </p:cNvPr>
                <p:cNvSpPr/>
                <p:nvPr/>
              </p:nvSpPr>
              <p:spPr>
                <a:xfrm>
                  <a:off x="683914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4" name="Полилиния: фигура 1573">
                  <a:extLst>
                    <a:ext uri="{FF2B5EF4-FFF2-40B4-BE49-F238E27FC236}">
                      <a16:creationId xmlns:a16="http://schemas.microsoft.com/office/drawing/2014/main" id="{DE5330B3-423A-4C27-8399-003227216B8E}"/>
                    </a:ext>
                  </a:extLst>
                </p:cNvPr>
                <p:cNvSpPr/>
                <p:nvPr/>
              </p:nvSpPr>
              <p:spPr>
                <a:xfrm>
                  <a:off x="679495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5" name="Полилиния: фигура 1574">
                  <a:extLst>
                    <a:ext uri="{FF2B5EF4-FFF2-40B4-BE49-F238E27FC236}">
                      <a16:creationId xmlns:a16="http://schemas.microsoft.com/office/drawing/2014/main" id="{2C8973A4-FBE2-4A1A-8F2C-E0F49B800722}"/>
                    </a:ext>
                  </a:extLst>
                </p:cNvPr>
                <p:cNvSpPr/>
                <p:nvPr/>
              </p:nvSpPr>
              <p:spPr>
                <a:xfrm>
                  <a:off x="681708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6" name="Полилиния: фигура 1575">
                  <a:extLst>
                    <a:ext uri="{FF2B5EF4-FFF2-40B4-BE49-F238E27FC236}">
                      <a16:creationId xmlns:a16="http://schemas.microsoft.com/office/drawing/2014/main" id="{B3B62D40-28F6-49E3-9BE8-BEF03A3DB6FE}"/>
                    </a:ext>
                  </a:extLst>
                </p:cNvPr>
                <p:cNvSpPr/>
                <p:nvPr/>
              </p:nvSpPr>
              <p:spPr>
                <a:xfrm>
                  <a:off x="677289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7" name="Полилиния: фигура 1576">
                  <a:extLst>
                    <a:ext uri="{FF2B5EF4-FFF2-40B4-BE49-F238E27FC236}">
                      <a16:creationId xmlns:a16="http://schemas.microsoft.com/office/drawing/2014/main" id="{694DEB5D-3CBC-4C1C-967C-3C25247DAEE9}"/>
                    </a:ext>
                  </a:extLst>
                </p:cNvPr>
                <p:cNvSpPr/>
                <p:nvPr/>
              </p:nvSpPr>
              <p:spPr>
                <a:xfrm>
                  <a:off x="675083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8" name="Полилиния: фигура 1577">
                  <a:extLst>
                    <a:ext uri="{FF2B5EF4-FFF2-40B4-BE49-F238E27FC236}">
                      <a16:creationId xmlns:a16="http://schemas.microsoft.com/office/drawing/2014/main" id="{F5CEAADD-E9CC-4ADB-8816-23F0601D0A26}"/>
                    </a:ext>
                  </a:extLst>
                </p:cNvPr>
                <p:cNvSpPr/>
                <p:nvPr/>
              </p:nvSpPr>
              <p:spPr>
                <a:xfrm>
                  <a:off x="670671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79" name="Полилиния: фигура 1578">
                  <a:extLst>
                    <a:ext uri="{FF2B5EF4-FFF2-40B4-BE49-F238E27FC236}">
                      <a16:creationId xmlns:a16="http://schemas.microsoft.com/office/drawing/2014/main" id="{5D908DAC-E69A-4D1C-B3C4-BC9B1B0564F4}"/>
                    </a:ext>
                  </a:extLst>
                </p:cNvPr>
                <p:cNvSpPr/>
                <p:nvPr/>
              </p:nvSpPr>
              <p:spPr>
                <a:xfrm>
                  <a:off x="672877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0" name="Полилиния: фигура 1579">
                  <a:extLst>
                    <a:ext uri="{FF2B5EF4-FFF2-40B4-BE49-F238E27FC236}">
                      <a16:creationId xmlns:a16="http://schemas.microsoft.com/office/drawing/2014/main" id="{9E4E78EE-2EA0-4315-9B44-2EA708646C0F}"/>
                    </a:ext>
                  </a:extLst>
                </p:cNvPr>
                <p:cNvSpPr/>
                <p:nvPr/>
              </p:nvSpPr>
              <p:spPr>
                <a:xfrm>
                  <a:off x="668465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1" name="Полилиния: фигура 1580">
                  <a:extLst>
                    <a:ext uri="{FF2B5EF4-FFF2-40B4-BE49-F238E27FC236}">
                      <a16:creationId xmlns:a16="http://schemas.microsoft.com/office/drawing/2014/main" id="{8BC63CD3-F18B-4A28-A2D9-798139B0A8A9}"/>
                    </a:ext>
                  </a:extLst>
                </p:cNvPr>
                <p:cNvSpPr/>
                <p:nvPr/>
              </p:nvSpPr>
              <p:spPr>
                <a:xfrm>
                  <a:off x="666260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2" name="Полилиния: фигура 1581">
                  <a:extLst>
                    <a:ext uri="{FF2B5EF4-FFF2-40B4-BE49-F238E27FC236}">
                      <a16:creationId xmlns:a16="http://schemas.microsoft.com/office/drawing/2014/main" id="{7FDC24AA-F9F9-4445-B2F7-87F469E5389B}"/>
                    </a:ext>
                  </a:extLst>
                </p:cNvPr>
                <p:cNvSpPr/>
                <p:nvPr/>
              </p:nvSpPr>
              <p:spPr>
                <a:xfrm>
                  <a:off x="661848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3" name="Полилиния: фигура 1582">
                  <a:extLst>
                    <a:ext uri="{FF2B5EF4-FFF2-40B4-BE49-F238E27FC236}">
                      <a16:creationId xmlns:a16="http://schemas.microsoft.com/office/drawing/2014/main" id="{013FEBA2-7C41-43D7-8C9A-8998B657F809}"/>
                    </a:ext>
                  </a:extLst>
                </p:cNvPr>
                <p:cNvSpPr/>
                <p:nvPr/>
              </p:nvSpPr>
              <p:spPr>
                <a:xfrm>
                  <a:off x="664054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4" name="Полилиния: фигура 1583">
                  <a:extLst>
                    <a:ext uri="{FF2B5EF4-FFF2-40B4-BE49-F238E27FC236}">
                      <a16:creationId xmlns:a16="http://schemas.microsoft.com/office/drawing/2014/main" id="{CECBD2AE-AF03-49F2-A605-6FF39781B3AA}"/>
                    </a:ext>
                  </a:extLst>
                </p:cNvPr>
                <p:cNvSpPr/>
                <p:nvPr/>
              </p:nvSpPr>
              <p:spPr>
                <a:xfrm>
                  <a:off x="6596348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5" name="Полилиния: фигура 1584">
                  <a:extLst>
                    <a:ext uri="{FF2B5EF4-FFF2-40B4-BE49-F238E27FC236}">
                      <a16:creationId xmlns:a16="http://schemas.microsoft.com/office/drawing/2014/main" id="{D888CA28-DE4E-4FD7-A6A7-24043F841748}"/>
                    </a:ext>
                  </a:extLst>
                </p:cNvPr>
                <p:cNvSpPr/>
                <p:nvPr/>
              </p:nvSpPr>
              <p:spPr>
                <a:xfrm>
                  <a:off x="6574290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6" name="Полилиния: фигура 1585">
                  <a:extLst>
                    <a:ext uri="{FF2B5EF4-FFF2-40B4-BE49-F238E27FC236}">
                      <a16:creationId xmlns:a16="http://schemas.microsoft.com/office/drawing/2014/main" id="{F54B8B2E-A6F4-4ECA-AAD4-098C49550645}"/>
                    </a:ext>
                  </a:extLst>
                </p:cNvPr>
                <p:cNvSpPr/>
                <p:nvPr/>
              </p:nvSpPr>
              <p:spPr>
                <a:xfrm>
                  <a:off x="6530172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7" name="Полилиния: фигура 1586">
                  <a:extLst>
                    <a:ext uri="{FF2B5EF4-FFF2-40B4-BE49-F238E27FC236}">
                      <a16:creationId xmlns:a16="http://schemas.microsoft.com/office/drawing/2014/main" id="{B29F8411-C29B-4A8C-A11F-C4E295DA696E}"/>
                    </a:ext>
                  </a:extLst>
                </p:cNvPr>
                <p:cNvSpPr/>
                <p:nvPr/>
              </p:nvSpPr>
              <p:spPr>
                <a:xfrm>
                  <a:off x="6552231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8" name="Полилиния: фигура 1587">
                  <a:extLst>
                    <a:ext uri="{FF2B5EF4-FFF2-40B4-BE49-F238E27FC236}">
                      <a16:creationId xmlns:a16="http://schemas.microsoft.com/office/drawing/2014/main" id="{ECF8AE51-27C2-44F0-AE05-809E5959B9CE}"/>
                    </a:ext>
                  </a:extLst>
                </p:cNvPr>
                <p:cNvSpPr/>
                <p:nvPr/>
              </p:nvSpPr>
              <p:spPr>
                <a:xfrm>
                  <a:off x="6508113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89" name="Полилиния: фигура 1588">
                  <a:extLst>
                    <a:ext uri="{FF2B5EF4-FFF2-40B4-BE49-F238E27FC236}">
                      <a16:creationId xmlns:a16="http://schemas.microsoft.com/office/drawing/2014/main" id="{AE0028D8-910D-4E9B-8404-C0CB66909832}"/>
                    </a:ext>
                  </a:extLst>
                </p:cNvPr>
                <p:cNvSpPr/>
                <p:nvPr/>
              </p:nvSpPr>
              <p:spPr>
                <a:xfrm>
                  <a:off x="6486054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90" name="Полилиния: фигура 1589">
                  <a:extLst>
                    <a:ext uri="{FF2B5EF4-FFF2-40B4-BE49-F238E27FC236}">
                      <a16:creationId xmlns:a16="http://schemas.microsoft.com/office/drawing/2014/main" id="{6789D7FB-67B6-4266-833F-7A27F3BE6910}"/>
                    </a:ext>
                  </a:extLst>
                </p:cNvPr>
                <p:cNvSpPr/>
                <p:nvPr/>
              </p:nvSpPr>
              <p:spPr>
                <a:xfrm>
                  <a:off x="6441936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91" name="Полилиния: фигура 1590">
                  <a:extLst>
                    <a:ext uri="{FF2B5EF4-FFF2-40B4-BE49-F238E27FC236}">
                      <a16:creationId xmlns:a16="http://schemas.microsoft.com/office/drawing/2014/main" id="{4D196112-A646-4B9D-A15D-252109832292}"/>
                    </a:ext>
                  </a:extLst>
                </p:cNvPr>
                <p:cNvSpPr/>
                <p:nvPr/>
              </p:nvSpPr>
              <p:spPr>
                <a:xfrm>
                  <a:off x="6463995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92" name="Полилиния: фигура 1591">
                  <a:extLst>
                    <a:ext uri="{FF2B5EF4-FFF2-40B4-BE49-F238E27FC236}">
                      <a16:creationId xmlns:a16="http://schemas.microsoft.com/office/drawing/2014/main" id="{19D6BAC9-0EE0-4AE5-A7F1-D5C0956D27C0}"/>
                    </a:ext>
                  </a:extLst>
                </p:cNvPr>
                <p:cNvSpPr/>
                <p:nvPr/>
              </p:nvSpPr>
              <p:spPr>
                <a:xfrm>
                  <a:off x="6419877" y="4148819"/>
                  <a:ext cx="7452" cy="145916"/>
                </a:xfrm>
                <a:custGeom>
                  <a:avLst/>
                  <a:gdLst>
                    <a:gd name="connsiteX0" fmla="*/ 0 w 7452"/>
                    <a:gd name="connsiteY0" fmla="*/ 0 h 145916"/>
                    <a:gd name="connsiteX1" fmla="*/ 0 w 7452"/>
                    <a:gd name="connsiteY1" fmla="*/ 145917 h 14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45916">
                      <a:moveTo>
                        <a:pt x="0" y="0"/>
                      </a:moveTo>
                      <a:lnTo>
                        <a:pt x="0" y="145917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93" name="Полилиния: фигура 1592">
              <a:extLst>
                <a:ext uri="{FF2B5EF4-FFF2-40B4-BE49-F238E27FC236}">
                  <a16:creationId xmlns:a16="http://schemas.microsoft.com/office/drawing/2014/main" id="{5637BCB2-BB4D-4304-83EF-A1ACE13D271A}"/>
                </a:ext>
              </a:extLst>
            </p:cNvPr>
            <p:cNvSpPr/>
            <p:nvPr/>
          </p:nvSpPr>
          <p:spPr>
            <a:xfrm>
              <a:off x="5100071" y="3646905"/>
              <a:ext cx="498635" cy="501988"/>
            </a:xfrm>
            <a:custGeom>
              <a:avLst/>
              <a:gdLst>
                <a:gd name="connsiteX0" fmla="*/ 498635 w 498635"/>
                <a:gd name="connsiteY0" fmla="*/ 298 h 501988"/>
                <a:gd name="connsiteX1" fmla="*/ 498635 w 498635"/>
                <a:gd name="connsiteY1" fmla="*/ 0 h 501988"/>
                <a:gd name="connsiteX2" fmla="*/ 0 w 498635"/>
                <a:gd name="connsiteY2" fmla="*/ 0 h 501988"/>
                <a:gd name="connsiteX3" fmla="*/ 0 w 498635"/>
                <a:gd name="connsiteY3" fmla="*/ 501989 h 501988"/>
                <a:gd name="connsiteX4" fmla="*/ 498635 w 498635"/>
                <a:gd name="connsiteY4" fmla="*/ 501989 h 501988"/>
                <a:gd name="connsiteX5" fmla="*/ 498635 w 498635"/>
                <a:gd name="connsiteY5" fmla="*/ 17066 h 501988"/>
                <a:gd name="connsiteX6" fmla="*/ 484252 w 498635"/>
                <a:gd name="connsiteY6" fmla="*/ 17066 h 501988"/>
                <a:gd name="connsiteX7" fmla="*/ 484252 w 498635"/>
                <a:gd name="connsiteY7" fmla="*/ 298 h 501988"/>
                <a:gd name="connsiteX8" fmla="*/ 498635 w 498635"/>
                <a:gd name="connsiteY8" fmla="*/ 298 h 501988"/>
                <a:gd name="connsiteX9" fmla="*/ 218800 w 498635"/>
                <a:gd name="connsiteY9" fmla="*/ 372169 h 501988"/>
                <a:gd name="connsiteX10" fmla="*/ 207100 w 498635"/>
                <a:gd name="connsiteY10" fmla="*/ 372169 h 501988"/>
                <a:gd name="connsiteX11" fmla="*/ 207100 w 498635"/>
                <a:gd name="connsiteY11" fmla="*/ 375523 h 501988"/>
                <a:gd name="connsiteX12" fmla="*/ 193984 w 498635"/>
                <a:gd name="connsiteY12" fmla="*/ 375523 h 501988"/>
                <a:gd name="connsiteX13" fmla="*/ 193984 w 498635"/>
                <a:gd name="connsiteY13" fmla="*/ 378802 h 501988"/>
                <a:gd name="connsiteX14" fmla="*/ 179080 w 498635"/>
                <a:gd name="connsiteY14" fmla="*/ 378802 h 501988"/>
                <a:gd name="connsiteX15" fmla="*/ 179080 w 498635"/>
                <a:gd name="connsiteY15" fmla="*/ 382155 h 501988"/>
                <a:gd name="connsiteX16" fmla="*/ 114095 w 498635"/>
                <a:gd name="connsiteY16" fmla="*/ 382155 h 501988"/>
                <a:gd name="connsiteX17" fmla="*/ 114095 w 498635"/>
                <a:gd name="connsiteY17" fmla="*/ 378802 h 501988"/>
                <a:gd name="connsiteX18" fmla="*/ 99190 w 498635"/>
                <a:gd name="connsiteY18" fmla="*/ 378802 h 501988"/>
                <a:gd name="connsiteX19" fmla="*/ 99190 w 498635"/>
                <a:gd name="connsiteY19" fmla="*/ 375523 h 501988"/>
                <a:gd name="connsiteX20" fmla="*/ 86149 w 498635"/>
                <a:gd name="connsiteY20" fmla="*/ 375523 h 501988"/>
                <a:gd name="connsiteX21" fmla="*/ 86149 w 498635"/>
                <a:gd name="connsiteY21" fmla="*/ 372169 h 501988"/>
                <a:gd name="connsiteX22" fmla="*/ 74374 w 498635"/>
                <a:gd name="connsiteY22" fmla="*/ 372169 h 501988"/>
                <a:gd name="connsiteX23" fmla="*/ 74374 w 498635"/>
                <a:gd name="connsiteY23" fmla="*/ 157095 h 501988"/>
                <a:gd name="connsiteX24" fmla="*/ 146588 w 498635"/>
                <a:gd name="connsiteY24" fmla="*/ 84882 h 501988"/>
                <a:gd name="connsiteX25" fmla="*/ 197636 w 498635"/>
                <a:gd name="connsiteY25" fmla="*/ 106047 h 501988"/>
                <a:gd name="connsiteX26" fmla="*/ 218800 w 498635"/>
                <a:gd name="connsiteY26" fmla="*/ 157095 h 501988"/>
                <a:gd name="connsiteX27" fmla="*/ 218800 w 498635"/>
                <a:gd name="connsiteY27" fmla="*/ 372169 h 501988"/>
                <a:gd name="connsiteX28" fmla="*/ 227892 w 498635"/>
                <a:gd name="connsiteY28" fmla="*/ 156126 h 501988"/>
                <a:gd name="connsiteX29" fmla="*/ 146811 w 498635"/>
                <a:gd name="connsiteY29" fmla="*/ 75045 h 501988"/>
                <a:gd name="connsiteX30" fmla="*/ 227892 w 498635"/>
                <a:gd name="connsiteY30" fmla="*/ 75045 h 501988"/>
                <a:gd name="connsiteX31" fmla="*/ 227892 w 498635"/>
                <a:gd name="connsiteY31" fmla="*/ 156126 h 501988"/>
                <a:gd name="connsiteX32" fmla="*/ 415616 w 498635"/>
                <a:gd name="connsiteY32" fmla="*/ 372169 h 501988"/>
                <a:gd name="connsiteX33" fmla="*/ 403916 w 498635"/>
                <a:gd name="connsiteY33" fmla="*/ 372169 h 501988"/>
                <a:gd name="connsiteX34" fmla="*/ 403916 w 498635"/>
                <a:gd name="connsiteY34" fmla="*/ 375523 h 501988"/>
                <a:gd name="connsiteX35" fmla="*/ 390800 w 498635"/>
                <a:gd name="connsiteY35" fmla="*/ 375523 h 501988"/>
                <a:gd name="connsiteX36" fmla="*/ 390800 w 498635"/>
                <a:gd name="connsiteY36" fmla="*/ 378802 h 501988"/>
                <a:gd name="connsiteX37" fmla="*/ 375895 w 498635"/>
                <a:gd name="connsiteY37" fmla="*/ 378802 h 501988"/>
                <a:gd name="connsiteX38" fmla="*/ 375895 w 498635"/>
                <a:gd name="connsiteY38" fmla="*/ 382155 h 501988"/>
                <a:gd name="connsiteX39" fmla="*/ 310911 w 498635"/>
                <a:gd name="connsiteY39" fmla="*/ 382155 h 501988"/>
                <a:gd name="connsiteX40" fmla="*/ 310911 w 498635"/>
                <a:gd name="connsiteY40" fmla="*/ 378802 h 501988"/>
                <a:gd name="connsiteX41" fmla="*/ 296007 w 498635"/>
                <a:gd name="connsiteY41" fmla="*/ 378802 h 501988"/>
                <a:gd name="connsiteX42" fmla="*/ 296007 w 498635"/>
                <a:gd name="connsiteY42" fmla="*/ 375523 h 501988"/>
                <a:gd name="connsiteX43" fmla="*/ 282965 w 498635"/>
                <a:gd name="connsiteY43" fmla="*/ 375523 h 501988"/>
                <a:gd name="connsiteX44" fmla="*/ 282965 w 498635"/>
                <a:gd name="connsiteY44" fmla="*/ 372169 h 501988"/>
                <a:gd name="connsiteX45" fmla="*/ 271190 w 498635"/>
                <a:gd name="connsiteY45" fmla="*/ 372169 h 501988"/>
                <a:gd name="connsiteX46" fmla="*/ 271190 w 498635"/>
                <a:gd name="connsiteY46" fmla="*/ 157095 h 501988"/>
                <a:gd name="connsiteX47" fmla="*/ 343403 w 498635"/>
                <a:gd name="connsiteY47" fmla="*/ 84882 h 501988"/>
                <a:gd name="connsiteX48" fmla="*/ 394526 w 498635"/>
                <a:gd name="connsiteY48" fmla="*/ 106047 h 501988"/>
                <a:gd name="connsiteX49" fmla="*/ 415616 w 498635"/>
                <a:gd name="connsiteY49" fmla="*/ 157095 h 501988"/>
                <a:gd name="connsiteX50" fmla="*/ 415616 w 498635"/>
                <a:gd name="connsiteY50" fmla="*/ 372169 h 501988"/>
                <a:gd name="connsiteX51" fmla="*/ 424708 w 498635"/>
                <a:gd name="connsiteY51" fmla="*/ 156126 h 501988"/>
                <a:gd name="connsiteX52" fmla="*/ 343627 w 498635"/>
                <a:gd name="connsiteY52" fmla="*/ 75045 h 501988"/>
                <a:gd name="connsiteX53" fmla="*/ 424708 w 498635"/>
                <a:gd name="connsiteY53" fmla="*/ 75045 h 501988"/>
                <a:gd name="connsiteX54" fmla="*/ 424708 w 498635"/>
                <a:gd name="connsiteY54" fmla="*/ 156126 h 5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98635" h="501988">
                  <a:moveTo>
                    <a:pt x="498635" y="298"/>
                  </a:moveTo>
                  <a:lnTo>
                    <a:pt x="498635" y="0"/>
                  </a:lnTo>
                  <a:lnTo>
                    <a:pt x="0" y="0"/>
                  </a:lnTo>
                  <a:lnTo>
                    <a:pt x="0" y="501989"/>
                  </a:lnTo>
                  <a:lnTo>
                    <a:pt x="498635" y="501989"/>
                  </a:lnTo>
                  <a:lnTo>
                    <a:pt x="498635" y="17066"/>
                  </a:lnTo>
                  <a:lnTo>
                    <a:pt x="484252" y="17066"/>
                  </a:lnTo>
                  <a:lnTo>
                    <a:pt x="484252" y="298"/>
                  </a:lnTo>
                  <a:lnTo>
                    <a:pt x="498635" y="298"/>
                  </a:lnTo>
                  <a:close/>
                  <a:moveTo>
                    <a:pt x="218800" y="372169"/>
                  </a:moveTo>
                  <a:lnTo>
                    <a:pt x="207100" y="372169"/>
                  </a:lnTo>
                  <a:lnTo>
                    <a:pt x="207100" y="375523"/>
                  </a:lnTo>
                  <a:lnTo>
                    <a:pt x="193984" y="375523"/>
                  </a:lnTo>
                  <a:lnTo>
                    <a:pt x="193984" y="378802"/>
                  </a:lnTo>
                  <a:lnTo>
                    <a:pt x="179080" y="378802"/>
                  </a:lnTo>
                  <a:lnTo>
                    <a:pt x="179080" y="382155"/>
                  </a:lnTo>
                  <a:lnTo>
                    <a:pt x="114095" y="382155"/>
                  </a:lnTo>
                  <a:lnTo>
                    <a:pt x="114095" y="378802"/>
                  </a:lnTo>
                  <a:lnTo>
                    <a:pt x="99190" y="378802"/>
                  </a:lnTo>
                  <a:lnTo>
                    <a:pt x="99190" y="375523"/>
                  </a:lnTo>
                  <a:lnTo>
                    <a:pt x="86149" y="375523"/>
                  </a:lnTo>
                  <a:lnTo>
                    <a:pt x="86149" y="372169"/>
                  </a:lnTo>
                  <a:lnTo>
                    <a:pt x="74374" y="372169"/>
                  </a:lnTo>
                  <a:lnTo>
                    <a:pt x="74374" y="157095"/>
                  </a:lnTo>
                  <a:cubicBezTo>
                    <a:pt x="74374" y="117225"/>
                    <a:pt x="106717" y="84882"/>
                    <a:pt x="146588" y="84882"/>
                  </a:cubicBezTo>
                  <a:cubicBezTo>
                    <a:pt x="166485" y="84882"/>
                    <a:pt x="184594" y="92930"/>
                    <a:pt x="197636" y="106047"/>
                  </a:cubicBezTo>
                  <a:cubicBezTo>
                    <a:pt x="210752" y="119088"/>
                    <a:pt x="218800" y="137197"/>
                    <a:pt x="218800" y="157095"/>
                  </a:cubicBezTo>
                  <a:lnTo>
                    <a:pt x="218800" y="372169"/>
                  </a:lnTo>
                  <a:close/>
                  <a:moveTo>
                    <a:pt x="227892" y="156126"/>
                  </a:moveTo>
                  <a:cubicBezTo>
                    <a:pt x="227892" y="111338"/>
                    <a:pt x="191599" y="75045"/>
                    <a:pt x="146811" y="75045"/>
                  </a:cubicBezTo>
                  <a:lnTo>
                    <a:pt x="227892" y="75045"/>
                  </a:lnTo>
                  <a:lnTo>
                    <a:pt x="227892" y="156126"/>
                  </a:lnTo>
                  <a:close/>
                  <a:moveTo>
                    <a:pt x="415616" y="372169"/>
                  </a:moveTo>
                  <a:lnTo>
                    <a:pt x="403916" y="372169"/>
                  </a:lnTo>
                  <a:lnTo>
                    <a:pt x="403916" y="375523"/>
                  </a:lnTo>
                  <a:lnTo>
                    <a:pt x="390800" y="375523"/>
                  </a:lnTo>
                  <a:lnTo>
                    <a:pt x="390800" y="378802"/>
                  </a:lnTo>
                  <a:lnTo>
                    <a:pt x="375895" y="378802"/>
                  </a:lnTo>
                  <a:lnTo>
                    <a:pt x="375895" y="382155"/>
                  </a:lnTo>
                  <a:lnTo>
                    <a:pt x="310911" y="382155"/>
                  </a:lnTo>
                  <a:lnTo>
                    <a:pt x="310911" y="378802"/>
                  </a:lnTo>
                  <a:lnTo>
                    <a:pt x="296007" y="378802"/>
                  </a:lnTo>
                  <a:lnTo>
                    <a:pt x="296007" y="375523"/>
                  </a:lnTo>
                  <a:lnTo>
                    <a:pt x="282965" y="375523"/>
                  </a:lnTo>
                  <a:lnTo>
                    <a:pt x="282965" y="372169"/>
                  </a:lnTo>
                  <a:lnTo>
                    <a:pt x="271190" y="372169"/>
                  </a:lnTo>
                  <a:lnTo>
                    <a:pt x="271190" y="157095"/>
                  </a:lnTo>
                  <a:cubicBezTo>
                    <a:pt x="271190" y="117225"/>
                    <a:pt x="303533" y="84882"/>
                    <a:pt x="343403" y="84882"/>
                  </a:cubicBezTo>
                  <a:cubicBezTo>
                    <a:pt x="363375" y="84882"/>
                    <a:pt x="381410" y="92930"/>
                    <a:pt x="394526" y="106047"/>
                  </a:cubicBezTo>
                  <a:cubicBezTo>
                    <a:pt x="407568" y="119088"/>
                    <a:pt x="415616" y="137197"/>
                    <a:pt x="415616" y="157095"/>
                  </a:cubicBezTo>
                  <a:lnTo>
                    <a:pt x="415616" y="372169"/>
                  </a:lnTo>
                  <a:close/>
                  <a:moveTo>
                    <a:pt x="424708" y="156126"/>
                  </a:moveTo>
                  <a:cubicBezTo>
                    <a:pt x="424708" y="111338"/>
                    <a:pt x="388415" y="75045"/>
                    <a:pt x="343627" y="75045"/>
                  </a:cubicBezTo>
                  <a:lnTo>
                    <a:pt x="424708" y="75045"/>
                  </a:lnTo>
                  <a:lnTo>
                    <a:pt x="424708" y="15612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4" name="Полилиния: фигура 1593">
              <a:extLst>
                <a:ext uri="{FF2B5EF4-FFF2-40B4-BE49-F238E27FC236}">
                  <a16:creationId xmlns:a16="http://schemas.microsoft.com/office/drawing/2014/main" id="{898D2DB7-DB3D-47D2-8439-25C2AB043982}"/>
                </a:ext>
              </a:extLst>
            </p:cNvPr>
            <p:cNvSpPr/>
            <p:nvPr/>
          </p:nvSpPr>
          <p:spPr>
            <a:xfrm>
              <a:off x="5174445" y="3731787"/>
              <a:ext cx="144425" cy="297273"/>
            </a:xfrm>
            <a:custGeom>
              <a:avLst/>
              <a:gdLst>
                <a:gd name="connsiteX0" fmla="*/ 11774 w 144425"/>
                <a:gd name="connsiteY0" fmla="*/ 287287 h 297273"/>
                <a:gd name="connsiteX1" fmla="*/ 0 w 144425"/>
                <a:gd name="connsiteY1" fmla="*/ 287287 h 297273"/>
                <a:gd name="connsiteX2" fmla="*/ 0 w 144425"/>
                <a:gd name="connsiteY2" fmla="*/ 72213 h 297273"/>
                <a:gd name="connsiteX3" fmla="*/ 72213 w 144425"/>
                <a:gd name="connsiteY3" fmla="*/ 0 h 297273"/>
                <a:gd name="connsiteX4" fmla="*/ 123261 w 144425"/>
                <a:gd name="connsiteY4" fmla="*/ 21165 h 297273"/>
                <a:gd name="connsiteX5" fmla="*/ 144426 w 144425"/>
                <a:gd name="connsiteY5" fmla="*/ 72213 h 297273"/>
                <a:gd name="connsiteX6" fmla="*/ 144426 w 144425"/>
                <a:gd name="connsiteY6" fmla="*/ 287287 h 297273"/>
                <a:gd name="connsiteX7" fmla="*/ 132726 w 144425"/>
                <a:gd name="connsiteY7" fmla="*/ 287287 h 297273"/>
                <a:gd name="connsiteX8" fmla="*/ 132726 w 144425"/>
                <a:gd name="connsiteY8" fmla="*/ 290641 h 297273"/>
                <a:gd name="connsiteX9" fmla="*/ 119610 w 144425"/>
                <a:gd name="connsiteY9" fmla="*/ 290641 h 297273"/>
                <a:gd name="connsiteX10" fmla="*/ 119610 w 144425"/>
                <a:gd name="connsiteY10" fmla="*/ 293920 h 297273"/>
                <a:gd name="connsiteX11" fmla="*/ 104705 w 144425"/>
                <a:gd name="connsiteY11" fmla="*/ 293920 h 297273"/>
                <a:gd name="connsiteX12" fmla="*/ 104705 w 144425"/>
                <a:gd name="connsiteY12" fmla="*/ 297273 h 297273"/>
                <a:gd name="connsiteX13" fmla="*/ 39721 w 144425"/>
                <a:gd name="connsiteY13" fmla="*/ 297273 h 297273"/>
                <a:gd name="connsiteX14" fmla="*/ 39721 w 144425"/>
                <a:gd name="connsiteY14" fmla="*/ 293920 h 297273"/>
                <a:gd name="connsiteX15" fmla="*/ 24816 w 144425"/>
                <a:gd name="connsiteY15" fmla="*/ 293920 h 297273"/>
                <a:gd name="connsiteX16" fmla="*/ 24816 w 144425"/>
                <a:gd name="connsiteY16" fmla="*/ 290641 h 297273"/>
                <a:gd name="connsiteX17" fmla="*/ 11774 w 144425"/>
                <a:gd name="connsiteY17" fmla="*/ 290641 h 297273"/>
                <a:gd name="connsiteX18" fmla="*/ 11774 w 144425"/>
                <a:gd name="connsiteY18" fmla="*/ 287287 h 29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425" h="297273">
                  <a:moveTo>
                    <a:pt x="11774" y="287287"/>
                  </a:moveTo>
                  <a:lnTo>
                    <a:pt x="0" y="287287"/>
                  </a:lnTo>
                  <a:lnTo>
                    <a:pt x="0" y="72213"/>
                  </a:lnTo>
                  <a:cubicBezTo>
                    <a:pt x="0" y="32343"/>
                    <a:pt x="32343" y="0"/>
                    <a:pt x="72213" y="0"/>
                  </a:cubicBezTo>
                  <a:cubicBezTo>
                    <a:pt x="92111" y="0"/>
                    <a:pt x="110220" y="8049"/>
                    <a:pt x="123261" y="21165"/>
                  </a:cubicBezTo>
                  <a:cubicBezTo>
                    <a:pt x="136377" y="34206"/>
                    <a:pt x="144426" y="52315"/>
                    <a:pt x="144426" y="72213"/>
                  </a:cubicBezTo>
                  <a:lnTo>
                    <a:pt x="144426" y="287287"/>
                  </a:lnTo>
                  <a:lnTo>
                    <a:pt x="132726" y="287287"/>
                  </a:lnTo>
                  <a:lnTo>
                    <a:pt x="132726" y="290641"/>
                  </a:lnTo>
                  <a:lnTo>
                    <a:pt x="119610" y="290641"/>
                  </a:lnTo>
                  <a:lnTo>
                    <a:pt x="119610" y="293920"/>
                  </a:lnTo>
                  <a:lnTo>
                    <a:pt x="104705" y="293920"/>
                  </a:lnTo>
                  <a:lnTo>
                    <a:pt x="104705" y="297273"/>
                  </a:lnTo>
                  <a:lnTo>
                    <a:pt x="39721" y="297273"/>
                  </a:lnTo>
                  <a:lnTo>
                    <a:pt x="39721" y="293920"/>
                  </a:lnTo>
                  <a:lnTo>
                    <a:pt x="24816" y="293920"/>
                  </a:lnTo>
                  <a:lnTo>
                    <a:pt x="24816" y="290641"/>
                  </a:lnTo>
                  <a:lnTo>
                    <a:pt x="11774" y="290641"/>
                  </a:lnTo>
                  <a:lnTo>
                    <a:pt x="11774" y="28728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5" name="Полилиния: фигура 1594">
              <a:extLst>
                <a:ext uri="{FF2B5EF4-FFF2-40B4-BE49-F238E27FC236}">
                  <a16:creationId xmlns:a16="http://schemas.microsoft.com/office/drawing/2014/main" id="{91A84553-DE6E-407B-887D-CA90CFFE8AB5}"/>
                </a:ext>
              </a:extLst>
            </p:cNvPr>
            <p:cNvSpPr/>
            <p:nvPr/>
          </p:nvSpPr>
          <p:spPr>
            <a:xfrm>
              <a:off x="5246882" y="3721950"/>
              <a:ext cx="81081" cy="81081"/>
            </a:xfrm>
            <a:custGeom>
              <a:avLst/>
              <a:gdLst>
                <a:gd name="connsiteX0" fmla="*/ 0 w 81081"/>
                <a:gd name="connsiteY0" fmla="*/ 0 h 81081"/>
                <a:gd name="connsiteX1" fmla="*/ 81081 w 81081"/>
                <a:gd name="connsiteY1" fmla="*/ 0 h 81081"/>
                <a:gd name="connsiteX2" fmla="*/ 81081 w 81081"/>
                <a:gd name="connsiteY2" fmla="*/ 81081 h 81081"/>
                <a:gd name="connsiteX3" fmla="*/ 0 w 81081"/>
                <a:gd name="connsiteY3" fmla="*/ 0 h 8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081" h="81081">
                  <a:moveTo>
                    <a:pt x="0" y="0"/>
                  </a:moveTo>
                  <a:lnTo>
                    <a:pt x="81081" y="0"/>
                  </a:lnTo>
                  <a:lnTo>
                    <a:pt x="81081" y="81081"/>
                  </a:lnTo>
                  <a:cubicBezTo>
                    <a:pt x="81081" y="36293"/>
                    <a:pt x="44789" y="0"/>
                    <a:pt x="0" y="0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6" name="Полилиния: фигура 1595">
              <a:extLst>
                <a:ext uri="{FF2B5EF4-FFF2-40B4-BE49-F238E27FC236}">
                  <a16:creationId xmlns:a16="http://schemas.microsoft.com/office/drawing/2014/main" id="{DF0A4C4F-2AA0-4D57-BDBB-5D48FEAD0BB5}"/>
                </a:ext>
              </a:extLst>
            </p:cNvPr>
            <p:cNvSpPr/>
            <p:nvPr/>
          </p:nvSpPr>
          <p:spPr>
            <a:xfrm>
              <a:off x="5371261" y="3731787"/>
              <a:ext cx="144426" cy="297273"/>
            </a:xfrm>
            <a:custGeom>
              <a:avLst/>
              <a:gdLst>
                <a:gd name="connsiteX0" fmla="*/ 11775 w 144426"/>
                <a:gd name="connsiteY0" fmla="*/ 287287 h 297273"/>
                <a:gd name="connsiteX1" fmla="*/ 0 w 144426"/>
                <a:gd name="connsiteY1" fmla="*/ 287287 h 297273"/>
                <a:gd name="connsiteX2" fmla="*/ 0 w 144426"/>
                <a:gd name="connsiteY2" fmla="*/ 72213 h 297273"/>
                <a:gd name="connsiteX3" fmla="*/ 72213 w 144426"/>
                <a:gd name="connsiteY3" fmla="*/ 0 h 297273"/>
                <a:gd name="connsiteX4" fmla="*/ 123336 w 144426"/>
                <a:gd name="connsiteY4" fmla="*/ 21165 h 297273"/>
                <a:gd name="connsiteX5" fmla="*/ 144426 w 144426"/>
                <a:gd name="connsiteY5" fmla="*/ 72213 h 297273"/>
                <a:gd name="connsiteX6" fmla="*/ 144426 w 144426"/>
                <a:gd name="connsiteY6" fmla="*/ 287287 h 297273"/>
                <a:gd name="connsiteX7" fmla="*/ 132726 w 144426"/>
                <a:gd name="connsiteY7" fmla="*/ 287287 h 297273"/>
                <a:gd name="connsiteX8" fmla="*/ 132726 w 144426"/>
                <a:gd name="connsiteY8" fmla="*/ 290641 h 297273"/>
                <a:gd name="connsiteX9" fmla="*/ 119610 w 144426"/>
                <a:gd name="connsiteY9" fmla="*/ 290641 h 297273"/>
                <a:gd name="connsiteX10" fmla="*/ 119610 w 144426"/>
                <a:gd name="connsiteY10" fmla="*/ 293920 h 297273"/>
                <a:gd name="connsiteX11" fmla="*/ 104705 w 144426"/>
                <a:gd name="connsiteY11" fmla="*/ 293920 h 297273"/>
                <a:gd name="connsiteX12" fmla="*/ 104705 w 144426"/>
                <a:gd name="connsiteY12" fmla="*/ 297273 h 297273"/>
                <a:gd name="connsiteX13" fmla="*/ 39721 w 144426"/>
                <a:gd name="connsiteY13" fmla="*/ 297273 h 297273"/>
                <a:gd name="connsiteX14" fmla="*/ 39721 w 144426"/>
                <a:gd name="connsiteY14" fmla="*/ 293920 h 297273"/>
                <a:gd name="connsiteX15" fmla="*/ 24816 w 144426"/>
                <a:gd name="connsiteY15" fmla="*/ 293920 h 297273"/>
                <a:gd name="connsiteX16" fmla="*/ 24816 w 144426"/>
                <a:gd name="connsiteY16" fmla="*/ 290641 h 297273"/>
                <a:gd name="connsiteX17" fmla="*/ 11775 w 144426"/>
                <a:gd name="connsiteY17" fmla="*/ 290641 h 297273"/>
                <a:gd name="connsiteX18" fmla="*/ 11775 w 144426"/>
                <a:gd name="connsiteY18" fmla="*/ 287287 h 29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426" h="297273">
                  <a:moveTo>
                    <a:pt x="11775" y="287287"/>
                  </a:moveTo>
                  <a:lnTo>
                    <a:pt x="0" y="287287"/>
                  </a:lnTo>
                  <a:lnTo>
                    <a:pt x="0" y="72213"/>
                  </a:lnTo>
                  <a:cubicBezTo>
                    <a:pt x="0" y="32343"/>
                    <a:pt x="32343" y="0"/>
                    <a:pt x="72213" y="0"/>
                  </a:cubicBezTo>
                  <a:cubicBezTo>
                    <a:pt x="92185" y="0"/>
                    <a:pt x="110220" y="8049"/>
                    <a:pt x="123336" y="21165"/>
                  </a:cubicBezTo>
                  <a:cubicBezTo>
                    <a:pt x="136377" y="34206"/>
                    <a:pt x="144426" y="52315"/>
                    <a:pt x="144426" y="72213"/>
                  </a:cubicBezTo>
                  <a:lnTo>
                    <a:pt x="144426" y="287287"/>
                  </a:lnTo>
                  <a:lnTo>
                    <a:pt x="132726" y="287287"/>
                  </a:lnTo>
                  <a:lnTo>
                    <a:pt x="132726" y="290641"/>
                  </a:lnTo>
                  <a:lnTo>
                    <a:pt x="119610" y="290641"/>
                  </a:lnTo>
                  <a:lnTo>
                    <a:pt x="119610" y="293920"/>
                  </a:lnTo>
                  <a:lnTo>
                    <a:pt x="104705" y="293920"/>
                  </a:lnTo>
                  <a:lnTo>
                    <a:pt x="104705" y="297273"/>
                  </a:lnTo>
                  <a:lnTo>
                    <a:pt x="39721" y="297273"/>
                  </a:lnTo>
                  <a:lnTo>
                    <a:pt x="39721" y="293920"/>
                  </a:lnTo>
                  <a:lnTo>
                    <a:pt x="24816" y="293920"/>
                  </a:lnTo>
                  <a:lnTo>
                    <a:pt x="24816" y="290641"/>
                  </a:lnTo>
                  <a:lnTo>
                    <a:pt x="11775" y="290641"/>
                  </a:lnTo>
                  <a:lnTo>
                    <a:pt x="11775" y="28728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7" name="Полилиния: фигура 1596">
              <a:extLst>
                <a:ext uri="{FF2B5EF4-FFF2-40B4-BE49-F238E27FC236}">
                  <a16:creationId xmlns:a16="http://schemas.microsoft.com/office/drawing/2014/main" id="{C3D7BA34-AFC5-485E-AAA4-8D999C022A9D}"/>
                </a:ext>
              </a:extLst>
            </p:cNvPr>
            <p:cNvSpPr/>
            <p:nvPr/>
          </p:nvSpPr>
          <p:spPr>
            <a:xfrm>
              <a:off x="5443697" y="3721950"/>
              <a:ext cx="81081" cy="81081"/>
            </a:xfrm>
            <a:custGeom>
              <a:avLst/>
              <a:gdLst>
                <a:gd name="connsiteX0" fmla="*/ 0 w 81081"/>
                <a:gd name="connsiteY0" fmla="*/ 0 h 81081"/>
                <a:gd name="connsiteX1" fmla="*/ 81081 w 81081"/>
                <a:gd name="connsiteY1" fmla="*/ 0 h 81081"/>
                <a:gd name="connsiteX2" fmla="*/ 81081 w 81081"/>
                <a:gd name="connsiteY2" fmla="*/ 81081 h 81081"/>
                <a:gd name="connsiteX3" fmla="*/ 0 w 81081"/>
                <a:gd name="connsiteY3" fmla="*/ 0 h 8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081" h="81081">
                  <a:moveTo>
                    <a:pt x="0" y="0"/>
                  </a:moveTo>
                  <a:lnTo>
                    <a:pt x="81081" y="0"/>
                  </a:lnTo>
                  <a:lnTo>
                    <a:pt x="81081" y="81081"/>
                  </a:lnTo>
                  <a:cubicBezTo>
                    <a:pt x="81081" y="36293"/>
                    <a:pt x="44789" y="0"/>
                    <a:pt x="0" y="0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8" name="Полилиния: фигура 1597">
              <a:extLst>
                <a:ext uri="{FF2B5EF4-FFF2-40B4-BE49-F238E27FC236}">
                  <a16:creationId xmlns:a16="http://schemas.microsoft.com/office/drawing/2014/main" id="{B43C4CA7-0ACD-4FFC-96E3-94D4466FC869}"/>
                </a:ext>
              </a:extLst>
            </p:cNvPr>
            <p:cNvSpPr/>
            <p:nvPr/>
          </p:nvSpPr>
          <p:spPr>
            <a:xfrm>
              <a:off x="5100071" y="4148894"/>
              <a:ext cx="498634" cy="145991"/>
            </a:xfrm>
            <a:custGeom>
              <a:avLst/>
              <a:gdLst>
                <a:gd name="connsiteX0" fmla="*/ 0 w 498634"/>
                <a:gd name="connsiteY0" fmla="*/ 0 h 145991"/>
                <a:gd name="connsiteX1" fmla="*/ 498635 w 498634"/>
                <a:gd name="connsiteY1" fmla="*/ 0 h 145991"/>
                <a:gd name="connsiteX2" fmla="*/ 498635 w 498634"/>
                <a:gd name="connsiteY2" fmla="*/ 145991 h 145991"/>
                <a:gd name="connsiteX3" fmla="*/ 0 w 498634"/>
                <a:gd name="connsiteY3" fmla="*/ 145991 h 14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634" h="145991">
                  <a:moveTo>
                    <a:pt x="0" y="0"/>
                  </a:moveTo>
                  <a:lnTo>
                    <a:pt x="498635" y="0"/>
                  </a:lnTo>
                  <a:lnTo>
                    <a:pt x="498635" y="145991"/>
                  </a:lnTo>
                  <a:lnTo>
                    <a:pt x="0" y="145991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9" name="Полилиния: фигура 1598">
              <a:extLst>
                <a:ext uri="{FF2B5EF4-FFF2-40B4-BE49-F238E27FC236}">
                  <a16:creationId xmlns:a16="http://schemas.microsoft.com/office/drawing/2014/main" id="{CFF82D93-8EA2-417F-A82D-B0D213BF5554}"/>
                </a:ext>
              </a:extLst>
            </p:cNvPr>
            <p:cNvSpPr/>
            <p:nvPr/>
          </p:nvSpPr>
          <p:spPr>
            <a:xfrm>
              <a:off x="5787548" y="4038301"/>
              <a:ext cx="620033" cy="4769"/>
            </a:xfrm>
            <a:custGeom>
              <a:avLst/>
              <a:gdLst>
                <a:gd name="connsiteX0" fmla="*/ 0 w 620033"/>
                <a:gd name="connsiteY0" fmla="*/ 0 h 4769"/>
                <a:gd name="connsiteX1" fmla="*/ 620033 w 620033"/>
                <a:gd name="connsiteY1" fmla="*/ 0 h 4769"/>
                <a:gd name="connsiteX2" fmla="*/ 620033 w 620033"/>
                <a:gd name="connsiteY2" fmla="*/ 4770 h 4769"/>
                <a:gd name="connsiteX3" fmla="*/ 0 w 620033"/>
                <a:gd name="connsiteY3" fmla="*/ 4770 h 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033" h="4769">
                  <a:moveTo>
                    <a:pt x="0" y="0"/>
                  </a:moveTo>
                  <a:lnTo>
                    <a:pt x="620033" y="0"/>
                  </a:lnTo>
                  <a:lnTo>
                    <a:pt x="620033" y="4770"/>
                  </a:lnTo>
                  <a:lnTo>
                    <a:pt x="0" y="477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0" name="Полилиния: фигура 1599">
              <a:extLst>
                <a:ext uri="{FF2B5EF4-FFF2-40B4-BE49-F238E27FC236}">
                  <a16:creationId xmlns:a16="http://schemas.microsoft.com/office/drawing/2014/main" id="{98C5801F-4FFC-4F4E-B5DC-64E140CCB2F8}"/>
                </a:ext>
              </a:extLst>
            </p:cNvPr>
            <p:cNvSpPr/>
            <p:nvPr/>
          </p:nvSpPr>
          <p:spPr>
            <a:xfrm>
              <a:off x="6213001" y="4064161"/>
              <a:ext cx="26232" cy="68859"/>
            </a:xfrm>
            <a:custGeom>
              <a:avLst/>
              <a:gdLst>
                <a:gd name="connsiteX0" fmla="*/ 0 w 26232"/>
                <a:gd name="connsiteY0" fmla="*/ 0 h 68859"/>
                <a:gd name="connsiteX1" fmla="*/ 26232 w 26232"/>
                <a:gd name="connsiteY1" fmla="*/ 0 h 68859"/>
                <a:gd name="connsiteX2" fmla="*/ 26232 w 26232"/>
                <a:gd name="connsiteY2" fmla="*/ 68859 h 68859"/>
                <a:gd name="connsiteX3" fmla="*/ 0 w 26232"/>
                <a:gd name="connsiteY3" fmla="*/ 68859 h 6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2" h="68859">
                  <a:moveTo>
                    <a:pt x="0" y="0"/>
                  </a:moveTo>
                  <a:lnTo>
                    <a:pt x="26232" y="0"/>
                  </a:lnTo>
                  <a:lnTo>
                    <a:pt x="26232" y="68859"/>
                  </a:lnTo>
                  <a:lnTo>
                    <a:pt x="0" y="6885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1" name="Полилиния: фигура 1600">
              <a:extLst>
                <a:ext uri="{FF2B5EF4-FFF2-40B4-BE49-F238E27FC236}">
                  <a16:creationId xmlns:a16="http://schemas.microsoft.com/office/drawing/2014/main" id="{978EA5A3-649C-43F0-8D3F-C24C3BCCC41A}"/>
                </a:ext>
              </a:extLst>
            </p:cNvPr>
            <p:cNvSpPr/>
            <p:nvPr/>
          </p:nvSpPr>
          <p:spPr>
            <a:xfrm>
              <a:off x="6292964" y="4043071"/>
              <a:ext cx="99264" cy="90545"/>
            </a:xfrm>
            <a:custGeom>
              <a:avLst/>
              <a:gdLst>
                <a:gd name="connsiteX0" fmla="*/ 0 w 99264"/>
                <a:gd name="connsiteY0" fmla="*/ 0 h 90545"/>
                <a:gd name="connsiteX1" fmla="*/ 99265 w 99264"/>
                <a:gd name="connsiteY1" fmla="*/ 0 h 90545"/>
                <a:gd name="connsiteX2" fmla="*/ 99265 w 99264"/>
                <a:gd name="connsiteY2" fmla="*/ 90546 h 90545"/>
                <a:gd name="connsiteX3" fmla="*/ 0 w 99264"/>
                <a:gd name="connsiteY3" fmla="*/ 90546 h 9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64" h="90545">
                  <a:moveTo>
                    <a:pt x="0" y="0"/>
                  </a:moveTo>
                  <a:lnTo>
                    <a:pt x="99265" y="0"/>
                  </a:lnTo>
                  <a:lnTo>
                    <a:pt x="99265" y="90546"/>
                  </a:lnTo>
                  <a:lnTo>
                    <a:pt x="0" y="9054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2" name="Полилиния: фигура 1601">
              <a:extLst>
                <a:ext uri="{FF2B5EF4-FFF2-40B4-BE49-F238E27FC236}">
                  <a16:creationId xmlns:a16="http://schemas.microsoft.com/office/drawing/2014/main" id="{830B4B9F-4F8B-483F-84C8-C990127495B7}"/>
                </a:ext>
              </a:extLst>
            </p:cNvPr>
            <p:cNvSpPr/>
            <p:nvPr/>
          </p:nvSpPr>
          <p:spPr>
            <a:xfrm>
              <a:off x="6292964" y="4133617"/>
              <a:ext cx="99264" cy="161268"/>
            </a:xfrm>
            <a:custGeom>
              <a:avLst/>
              <a:gdLst>
                <a:gd name="connsiteX0" fmla="*/ 97178 w 99264"/>
                <a:gd name="connsiteY0" fmla="*/ 15277 h 161268"/>
                <a:gd name="connsiteX1" fmla="*/ 97178 w 99264"/>
                <a:gd name="connsiteY1" fmla="*/ 161194 h 161268"/>
                <a:gd name="connsiteX2" fmla="*/ 99265 w 99264"/>
                <a:gd name="connsiteY2" fmla="*/ 161194 h 161268"/>
                <a:gd name="connsiteX3" fmla="*/ 99265 w 99264"/>
                <a:gd name="connsiteY3" fmla="*/ 161268 h 161268"/>
                <a:gd name="connsiteX4" fmla="*/ 0 w 99264"/>
                <a:gd name="connsiteY4" fmla="*/ 161268 h 161268"/>
                <a:gd name="connsiteX5" fmla="*/ 0 w 99264"/>
                <a:gd name="connsiteY5" fmla="*/ 0 h 161268"/>
                <a:gd name="connsiteX6" fmla="*/ 99265 w 99264"/>
                <a:gd name="connsiteY6" fmla="*/ 0 h 161268"/>
                <a:gd name="connsiteX7" fmla="*/ 99265 w 99264"/>
                <a:gd name="connsiteY7" fmla="*/ 15277 h 16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264" h="161268">
                  <a:moveTo>
                    <a:pt x="97178" y="15277"/>
                  </a:moveTo>
                  <a:lnTo>
                    <a:pt x="97178" y="161194"/>
                  </a:lnTo>
                  <a:lnTo>
                    <a:pt x="99265" y="161194"/>
                  </a:lnTo>
                  <a:lnTo>
                    <a:pt x="99265" y="161268"/>
                  </a:lnTo>
                  <a:lnTo>
                    <a:pt x="0" y="161268"/>
                  </a:lnTo>
                  <a:lnTo>
                    <a:pt x="0" y="0"/>
                  </a:lnTo>
                  <a:lnTo>
                    <a:pt x="99265" y="0"/>
                  </a:lnTo>
                  <a:lnTo>
                    <a:pt x="99265" y="1527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3" name="Полилиния: фигура 1602">
              <a:extLst>
                <a:ext uri="{FF2B5EF4-FFF2-40B4-BE49-F238E27FC236}">
                  <a16:creationId xmlns:a16="http://schemas.microsoft.com/office/drawing/2014/main" id="{487E07D5-6AE0-486F-8DF1-5818182C97EA}"/>
                </a:ext>
              </a:extLst>
            </p:cNvPr>
            <p:cNvSpPr/>
            <p:nvPr/>
          </p:nvSpPr>
          <p:spPr>
            <a:xfrm>
              <a:off x="6213001" y="3646905"/>
              <a:ext cx="258148" cy="647979"/>
            </a:xfrm>
            <a:custGeom>
              <a:avLst/>
              <a:gdLst>
                <a:gd name="connsiteX0" fmla="*/ 258149 w 258148"/>
                <a:gd name="connsiteY0" fmla="*/ 0 h 647979"/>
                <a:gd name="connsiteX1" fmla="*/ 258149 w 258148"/>
                <a:gd name="connsiteY1" fmla="*/ 647980 h 647979"/>
                <a:gd name="connsiteX2" fmla="*/ 179228 w 258148"/>
                <a:gd name="connsiteY2" fmla="*/ 647980 h 647979"/>
                <a:gd name="connsiteX3" fmla="*/ 179228 w 258148"/>
                <a:gd name="connsiteY3" fmla="*/ 647905 h 647979"/>
                <a:gd name="connsiteX4" fmla="*/ 177141 w 258148"/>
                <a:gd name="connsiteY4" fmla="*/ 647905 h 647979"/>
                <a:gd name="connsiteX5" fmla="*/ 177141 w 258148"/>
                <a:gd name="connsiteY5" fmla="*/ 501989 h 647979"/>
                <a:gd name="connsiteX6" fmla="*/ 179228 w 258148"/>
                <a:gd name="connsiteY6" fmla="*/ 501989 h 647979"/>
                <a:gd name="connsiteX7" fmla="*/ 179228 w 258148"/>
                <a:gd name="connsiteY7" fmla="*/ 396165 h 647979"/>
                <a:gd name="connsiteX8" fmla="*/ 194580 w 258148"/>
                <a:gd name="connsiteY8" fmla="*/ 396165 h 647979"/>
                <a:gd name="connsiteX9" fmla="*/ 194580 w 258148"/>
                <a:gd name="connsiteY9" fmla="*/ 391396 h 647979"/>
                <a:gd name="connsiteX10" fmla="*/ 179228 w 258148"/>
                <a:gd name="connsiteY10" fmla="*/ 391396 h 647979"/>
                <a:gd name="connsiteX11" fmla="*/ 179228 w 258148"/>
                <a:gd name="connsiteY11" fmla="*/ 367847 h 647979"/>
                <a:gd name="connsiteX12" fmla="*/ 164174 w 258148"/>
                <a:gd name="connsiteY12" fmla="*/ 363375 h 647979"/>
                <a:gd name="connsiteX13" fmla="*/ 124677 w 258148"/>
                <a:gd name="connsiteY13" fmla="*/ 351526 h 647979"/>
                <a:gd name="connsiteX14" fmla="*/ 59693 w 258148"/>
                <a:gd name="connsiteY14" fmla="*/ 332150 h 647979"/>
                <a:gd name="connsiteX15" fmla="*/ 19748 w 258148"/>
                <a:gd name="connsiteY15" fmla="*/ 320226 h 647979"/>
                <a:gd name="connsiteX16" fmla="*/ 0 w 258148"/>
                <a:gd name="connsiteY16" fmla="*/ 314339 h 647979"/>
                <a:gd name="connsiteX17" fmla="*/ 0 w 258148"/>
                <a:gd name="connsiteY17" fmla="*/ 17066 h 647979"/>
                <a:gd name="connsiteX18" fmla="*/ 8794 w 258148"/>
                <a:gd name="connsiteY18" fmla="*/ 17066 h 647979"/>
                <a:gd name="connsiteX19" fmla="*/ 8794 w 258148"/>
                <a:gd name="connsiteY19" fmla="*/ 298 h 647979"/>
                <a:gd name="connsiteX20" fmla="*/ 0 w 258148"/>
                <a:gd name="connsiteY20" fmla="*/ 298 h 647979"/>
                <a:gd name="connsiteX21" fmla="*/ 0 w 258148"/>
                <a:gd name="connsiteY21" fmla="*/ 0 h 64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8148" h="647979">
                  <a:moveTo>
                    <a:pt x="258149" y="0"/>
                  </a:moveTo>
                  <a:lnTo>
                    <a:pt x="258149" y="647980"/>
                  </a:lnTo>
                  <a:lnTo>
                    <a:pt x="179228" y="647980"/>
                  </a:lnTo>
                  <a:lnTo>
                    <a:pt x="179228" y="647905"/>
                  </a:lnTo>
                  <a:lnTo>
                    <a:pt x="177141" y="647905"/>
                  </a:lnTo>
                  <a:lnTo>
                    <a:pt x="177141" y="501989"/>
                  </a:lnTo>
                  <a:lnTo>
                    <a:pt x="179228" y="501989"/>
                  </a:lnTo>
                  <a:lnTo>
                    <a:pt x="179228" y="396165"/>
                  </a:lnTo>
                  <a:lnTo>
                    <a:pt x="194580" y="396165"/>
                  </a:lnTo>
                  <a:lnTo>
                    <a:pt x="194580" y="391396"/>
                  </a:lnTo>
                  <a:lnTo>
                    <a:pt x="179228" y="391396"/>
                  </a:lnTo>
                  <a:lnTo>
                    <a:pt x="179228" y="367847"/>
                  </a:lnTo>
                  <a:lnTo>
                    <a:pt x="164174" y="363375"/>
                  </a:lnTo>
                  <a:lnTo>
                    <a:pt x="124677" y="351526"/>
                  </a:lnTo>
                  <a:lnTo>
                    <a:pt x="59693" y="332150"/>
                  </a:lnTo>
                  <a:lnTo>
                    <a:pt x="19748" y="320226"/>
                  </a:lnTo>
                  <a:lnTo>
                    <a:pt x="0" y="314339"/>
                  </a:lnTo>
                  <a:lnTo>
                    <a:pt x="0" y="17066"/>
                  </a:lnTo>
                  <a:lnTo>
                    <a:pt x="8794" y="17066"/>
                  </a:lnTo>
                  <a:lnTo>
                    <a:pt x="8794" y="298"/>
                  </a:lnTo>
                  <a:lnTo>
                    <a:pt x="0" y="29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4" name="Полилиния: фигура 1603">
              <a:extLst>
                <a:ext uri="{FF2B5EF4-FFF2-40B4-BE49-F238E27FC236}">
                  <a16:creationId xmlns:a16="http://schemas.microsoft.com/office/drawing/2014/main" id="{E83573FB-59A5-4CC5-89B3-9094638A34C0}"/>
                </a:ext>
              </a:extLst>
            </p:cNvPr>
            <p:cNvSpPr/>
            <p:nvPr/>
          </p:nvSpPr>
          <p:spPr>
            <a:xfrm>
              <a:off x="6471149" y="3646905"/>
              <a:ext cx="98668" cy="647979"/>
            </a:xfrm>
            <a:custGeom>
              <a:avLst/>
              <a:gdLst>
                <a:gd name="connsiteX0" fmla="*/ 0 w 98668"/>
                <a:gd name="connsiteY0" fmla="*/ 0 h 647979"/>
                <a:gd name="connsiteX1" fmla="*/ 98669 w 98668"/>
                <a:gd name="connsiteY1" fmla="*/ 0 h 647979"/>
                <a:gd name="connsiteX2" fmla="*/ 98669 w 98668"/>
                <a:gd name="connsiteY2" fmla="*/ 647980 h 647979"/>
                <a:gd name="connsiteX3" fmla="*/ 0 w 98668"/>
                <a:gd name="connsiteY3" fmla="*/ 647980 h 64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668" h="647979">
                  <a:moveTo>
                    <a:pt x="0" y="0"/>
                  </a:moveTo>
                  <a:lnTo>
                    <a:pt x="98669" y="0"/>
                  </a:lnTo>
                  <a:lnTo>
                    <a:pt x="98669" y="647980"/>
                  </a:lnTo>
                  <a:lnTo>
                    <a:pt x="0" y="64798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05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047085" y="3575289"/>
              <a:ext cx="551621" cy="71616"/>
              <a:chOff x="5047085" y="3575289"/>
              <a:chExt cx="551621" cy="71616"/>
            </a:xfrm>
            <a:noFill/>
          </p:grpSpPr>
          <p:sp>
            <p:nvSpPr>
              <p:cNvPr id="1606" name="Полилиния: фигура 1605">
                <a:extLst>
                  <a:ext uri="{FF2B5EF4-FFF2-40B4-BE49-F238E27FC236}">
                    <a16:creationId xmlns:a16="http://schemas.microsoft.com/office/drawing/2014/main" id="{88A8D8FC-A859-42BE-834F-2CEA2DE57878}"/>
                  </a:ext>
                </a:extLst>
              </p:cNvPr>
              <p:cNvSpPr/>
              <p:nvPr/>
            </p:nvSpPr>
            <p:spPr>
              <a:xfrm>
                <a:off x="5095823" y="3632522"/>
                <a:ext cx="501765" cy="14383"/>
              </a:xfrm>
              <a:custGeom>
                <a:avLst/>
                <a:gdLst>
                  <a:gd name="connsiteX0" fmla="*/ 501765 w 501765"/>
                  <a:gd name="connsiteY0" fmla="*/ 0 h 14383"/>
                  <a:gd name="connsiteX1" fmla="*/ 501765 w 501765"/>
                  <a:gd name="connsiteY1" fmla="*/ 75 h 14383"/>
                  <a:gd name="connsiteX2" fmla="*/ 492748 w 501765"/>
                  <a:gd name="connsiteY2" fmla="*/ 75 h 14383"/>
                  <a:gd name="connsiteX3" fmla="*/ 492748 w 501765"/>
                  <a:gd name="connsiteY3" fmla="*/ 14383 h 14383"/>
                  <a:gd name="connsiteX4" fmla="*/ 0 w 501765"/>
                  <a:gd name="connsiteY4" fmla="*/ 14383 h 14383"/>
                  <a:gd name="connsiteX5" fmla="*/ 0 w 501765"/>
                  <a:gd name="connsiteY5" fmla="*/ 0 h 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765" h="14383">
                    <a:moveTo>
                      <a:pt x="501765" y="0"/>
                    </a:moveTo>
                    <a:lnTo>
                      <a:pt x="501765" y="75"/>
                    </a:lnTo>
                    <a:lnTo>
                      <a:pt x="492748" y="75"/>
                    </a:lnTo>
                    <a:lnTo>
                      <a:pt x="492748" y="14383"/>
                    </a:lnTo>
                    <a:lnTo>
                      <a:pt x="0" y="1438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07" name="Полилиния: фигура 1606">
                <a:extLst>
                  <a:ext uri="{FF2B5EF4-FFF2-40B4-BE49-F238E27FC236}">
                    <a16:creationId xmlns:a16="http://schemas.microsoft.com/office/drawing/2014/main" id="{49D8292A-C8AC-4934-8FB5-32D7FFDCCECF}"/>
                  </a:ext>
                </a:extLst>
              </p:cNvPr>
              <p:cNvSpPr/>
              <p:nvPr/>
            </p:nvSpPr>
            <p:spPr>
              <a:xfrm>
                <a:off x="5597588" y="3632522"/>
                <a:ext cx="1117" cy="74"/>
              </a:xfrm>
              <a:custGeom>
                <a:avLst/>
                <a:gdLst>
                  <a:gd name="connsiteX0" fmla="*/ 0 w 1117"/>
                  <a:gd name="connsiteY0" fmla="*/ 0 h 74"/>
                  <a:gd name="connsiteX1" fmla="*/ 1118 w 1117"/>
                  <a:gd name="connsiteY1" fmla="*/ 0 h 74"/>
                  <a:gd name="connsiteX2" fmla="*/ 1118 w 1117"/>
                  <a:gd name="connsiteY2" fmla="*/ 74 h 74"/>
                  <a:gd name="connsiteX3" fmla="*/ 0 w 1117"/>
                  <a:gd name="connsiteY3" fmla="*/ 74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" h="74">
                    <a:moveTo>
                      <a:pt x="0" y="0"/>
                    </a:moveTo>
                    <a:lnTo>
                      <a:pt x="1118" y="0"/>
                    </a:lnTo>
                    <a:lnTo>
                      <a:pt x="1118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08" name="Полилиния: фигура 1607">
                <a:extLst>
                  <a:ext uri="{FF2B5EF4-FFF2-40B4-BE49-F238E27FC236}">
                    <a16:creationId xmlns:a16="http://schemas.microsoft.com/office/drawing/2014/main" id="{9A1132E8-B8A3-4506-B946-A5117FBA0FF4}"/>
                  </a:ext>
                </a:extLst>
              </p:cNvPr>
              <p:cNvSpPr/>
              <p:nvPr/>
            </p:nvSpPr>
            <p:spPr>
              <a:xfrm>
                <a:off x="5104915" y="3618214"/>
                <a:ext cx="492672" cy="14308"/>
              </a:xfrm>
              <a:custGeom>
                <a:avLst/>
                <a:gdLst>
                  <a:gd name="connsiteX0" fmla="*/ 492673 w 492672"/>
                  <a:gd name="connsiteY0" fmla="*/ 74 h 14308"/>
                  <a:gd name="connsiteX1" fmla="*/ 492673 w 492672"/>
                  <a:gd name="connsiteY1" fmla="*/ 14308 h 14308"/>
                  <a:gd name="connsiteX2" fmla="*/ 0 w 492672"/>
                  <a:gd name="connsiteY2" fmla="*/ 14308 h 14308"/>
                  <a:gd name="connsiteX3" fmla="*/ 0 w 492672"/>
                  <a:gd name="connsiteY3" fmla="*/ 0 h 14308"/>
                  <a:gd name="connsiteX4" fmla="*/ 492598 w 492672"/>
                  <a:gd name="connsiteY4" fmla="*/ 0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672" h="14308">
                    <a:moveTo>
                      <a:pt x="492673" y="74"/>
                    </a:moveTo>
                    <a:lnTo>
                      <a:pt x="492673" y="14308"/>
                    </a:lnTo>
                    <a:lnTo>
                      <a:pt x="0" y="14308"/>
                    </a:lnTo>
                    <a:lnTo>
                      <a:pt x="0" y="0"/>
                    </a:lnTo>
                    <a:lnTo>
                      <a:pt x="492598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09" name="Полилиния: фигура 1608">
                <a:extLst>
                  <a:ext uri="{FF2B5EF4-FFF2-40B4-BE49-F238E27FC236}">
                    <a16:creationId xmlns:a16="http://schemas.microsoft.com/office/drawing/2014/main" id="{FD3DA4C0-78A0-4F7E-B2EB-77E0198DABC1}"/>
                  </a:ext>
                </a:extLst>
              </p:cNvPr>
              <p:cNvSpPr/>
              <p:nvPr/>
            </p:nvSpPr>
            <p:spPr>
              <a:xfrm>
                <a:off x="5597514" y="3618214"/>
                <a:ext cx="1192" cy="74"/>
              </a:xfrm>
              <a:custGeom>
                <a:avLst/>
                <a:gdLst>
                  <a:gd name="connsiteX0" fmla="*/ 1193 w 1192"/>
                  <a:gd name="connsiteY0" fmla="*/ 0 h 74"/>
                  <a:gd name="connsiteX1" fmla="*/ 1193 w 1192"/>
                  <a:gd name="connsiteY1" fmla="*/ 74 h 74"/>
                  <a:gd name="connsiteX2" fmla="*/ 75 w 1192"/>
                  <a:gd name="connsiteY2" fmla="*/ 74 h 74"/>
                  <a:gd name="connsiteX3" fmla="*/ 0 w 1192"/>
                  <a:gd name="connsiteY3" fmla="*/ 0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2" h="74">
                    <a:moveTo>
                      <a:pt x="1193" y="0"/>
                    </a:moveTo>
                    <a:lnTo>
                      <a:pt x="1193" y="74"/>
                    </a:lnTo>
                    <a:lnTo>
                      <a:pt x="75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0" name="Полилиния: фигура 1609">
                <a:extLst>
                  <a:ext uri="{FF2B5EF4-FFF2-40B4-BE49-F238E27FC236}">
                    <a16:creationId xmlns:a16="http://schemas.microsoft.com/office/drawing/2014/main" id="{F8AE368E-E060-4310-9266-4E23B6B38B50}"/>
                  </a:ext>
                </a:extLst>
              </p:cNvPr>
              <p:cNvSpPr/>
              <p:nvPr/>
            </p:nvSpPr>
            <p:spPr>
              <a:xfrm>
                <a:off x="5091650" y="3589597"/>
                <a:ext cx="492673" cy="14308"/>
              </a:xfrm>
              <a:custGeom>
                <a:avLst/>
                <a:gdLst>
                  <a:gd name="connsiteX0" fmla="*/ 0 w 492673"/>
                  <a:gd name="connsiteY0" fmla="*/ 0 h 14308"/>
                  <a:gd name="connsiteX1" fmla="*/ 492673 w 492673"/>
                  <a:gd name="connsiteY1" fmla="*/ 0 h 14308"/>
                  <a:gd name="connsiteX2" fmla="*/ 492673 w 492673"/>
                  <a:gd name="connsiteY2" fmla="*/ 14308 h 14308"/>
                  <a:gd name="connsiteX3" fmla="*/ 0 w 492673"/>
                  <a:gd name="connsiteY3" fmla="*/ 14308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2673" h="14308">
                    <a:moveTo>
                      <a:pt x="0" y="0"/>
                    </a:moveTo>
                    <a:lnTo>
                      <a:pt x="492673" y="0"/>
                    </a:lnTo>
                    <a:lnTo>
                      <a:pt x="492673" y="14308"/>
                    </a:lnTo>
                    <a:lnTo>
                      <a:pt x="0" y="1430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1" name="Полилиния: фигура 1610">
                <a:extLst>
                  <a:ext uri="{FF2B5EF4-FFF2-40B4-BE49-F238E27FC236}">
                    <a16:creationId xmlns:a16="http://schemas.microsoft.com/office/drawing/2014/main" id="{504A0DCE-2080-42F4-93B6-8615B1E165AF}"/>
                  </a:ext>
                </a:extLst>
              </p:cNvPr>
              <p:cNvSpPr/>
              <p:nvPr/>
            </p:nvSpPr>
            <p:spPr>
              <a:xfrm>
                <a:off x="5047085" y="3575289"/>
                <a:ext cx="492747" cy="14308"/>
              </a:xfrm>
              <a:custGeom>
                <a:avLst/>
                <a:gdLst>
                  <a:gd name="connsiteX0" fmla="*/ 0 w 492747"/>
                  <a:gd name="connsiteY0" fmla="*/ 0 h 14308"/>
                  <a:gd name="connsiteX1" fmla="*/ 492748 w 492747"/>
                  <a:gd name="connsiteY1" fmla="*/ 0 h 14308"/>
                  <a:gd name="connsiteX2" fmla="*/ 492748 w 492747"/>
                  <a:gd name="connsiteY2" fmla="*/ 14308 h 14308"/>
                  <a:gd name="connsiteX3" fmla="*/ 0 w 492747"/>
                  <a:gd name="connsiteY3" fmla="*/ 14308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2747" h="14308">
                    <a:moveTo>
                      <a:pt x="0" y="0"/>
                    </a:moveTo>
                    <a:lnTo>
                      <a:pt x="492748" y="0"/>
                    </a:lnTo>
                    <a:lnTo>
                      <a:pt x="492748" y="14308"/>
                    </a:lnTo>
                    <a:lnTo>
                      <a:pt x="0" y="1430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2" name="Полилиния: фигура 1611">
                <a:extLst>
                  <a:ext uri="{FF2B5EF4-FFF2-40B4-BE49-F238E27FC236}">
                    <a16:creationId xmlns:a16="http://schemas.microsoft.com/office/drawing/2014/main" id="{93784B4F-5E3C-4082-9593-AA905C1E0967}"/>
                  </a:ext>
                </a:extLst>
              </p:cNvPr>
              <p:cNvSpPr/>
              <p:nvPr/>
            </p:nvSpPr>
            <p:spPr>
              <a:xfrm>
                <a:off x="5091650" y="3603906"/>
                <a:ext cx="505863" cy="14308"/>
              </a:xfrm>
              <a:custGeom>
                <a:avLst/>
                <a:gdLst>
                  <a:gd name="connsiteX0" fmla="*/ 505864 w 505863"/>
                  <a:gd name="connsiteY0" fmla="*/ 14308 h 14308"/>
                  <a:gd name="connsiteX1" fmla="*/ 13265 w 505863"/>
                  <a:gd name="connsiteY1" fmla="*/ 14308 h 14308"/>
                  <a:gd name="connsiteX2" fmla="*/ 0 w 505863"/>
                  <a:gd name="connsiteY2" fmla="*/ 0 h 14308"/>
                  <a:gd name="connsiteX3" fmla="*/ 492673 w 505863"/>
                  <a:gd name="connsiteY3" fmla="*/ 0 h 14308"/>
                  <a:gd name="connsiteX4" fmla="*/ 492673 w 505863"/>
                  <a:gd name="connsiteY4" fmla="*/ 74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863" h="14308">
                    <a:moveTo>
                      <a:pt x="505864" y="14308"/>
                    </a:moveTo>
                    <a:lnTo>
                      <a:pt x="13265" y="14308"/>
                    </a:lnTo>
                    <a:lnTo>
                      <a:pt x="0" y="0"/>
                    </a:lnTo>
                    <a:lnTo>
                      <a:pt x="492673" y="0"/>
                    </a:lnTo>
                    <a:lnTo>
                      <a:pt x="492673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3" name="Полилиния: фигура 1612">
                <a:extLst>
                  <a:ext uri="{FF2B5EF4-FFF2-40B4-BE49-F238E27FC236}">
                    <a16:creationId xmlns:a16="http://schemas.microsoft.com/office/drawing/2014/main" id="{D8873A8F-714A-44DA-AA29-29F96583C723}"/>
                  </a:ext>
                </a:extLst>
              </p:cNvPr>
              <p:cNvSpPr/>
              <p:nvPr/>
            </p:nvSpPr>
            <p:spPr>
              <a:xfrm>
                <a:off x="5584323" y="3603906"/>
                <a:ext cx="14382" cy="74"/>
              </a:xfrm>
              <a:custGeom>
                <a:avLst/>
                <a:gdLst>
                  <a:gd name="connsiteX0" fmla="*/ 0 w 14382"/>
                  <a:gd name="connsiteY0" fmla="*/ 0 h 74"/>
                  <a:gd name="connsiteX1" fmla="*/ 14383 w 14382"/>
                  <a:gd name="connsiteY1" fmla="*/ 0 h 74"/>
                  <a:gd name="connsiteX2" fmla="*/ 14383 w 14382"/>
                  <a:gd name="connsiteY2" fmla="*/ 74 h 74"/>
                  <a:gd name="connsiteX3" fmla="*/ 0 w 14382"/>
                  <a:gd name="connsiteY3" fmla="*/ 74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2" h="74">
                    <a:moveTo>
                      <a:pt x="0" y="0"/>
                    </a:moveTo>
                    <a:lnTo>
                      <a:pt x="14383" y="0"/>
                    </a:lnTo>
                    <a:lnTo>
                      <a:pt x="14383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614" name="Полилиния: фигура 1613">
              <a:extLst>
                <a:ext uri="{FF2B5EF4-FFF2-40B4-BE49-F238E27FC236}">
                  <a16:creationId xmlns:a16="http://schemas.microsoft.com/office/drawing/2014/main" id="{C0225273-B785-4273-9232-8DA9C345E999}"/>
                </a:ext>
              </a:extLst>
            </p:cNvPr>
            <p:cNvSpPr/>
            <p:nvPr/>
          </p:nvSpPr>
          <p:spPr>
            <a:xfrm>
              <a:off x="5718986" y="3603906"/>
              <a:ext cx="372392" cy="74"/>
            </a:xfrm>
            <a:custGeom>
              <a:avLst/>
              <a:gdLst>
                <a:gd name="connsiteX0" fmla="*/ 372393 w 372392"/>
                <a:gd name="connsiteY0" fmla="*/ 74 h 74"/>
                <a:gd name="connsiteX1" fmla="*/ 0 w 372392"/>
                <a:gd name="connsiteY1" fmla="*/ 74 h 74"/>
                <a:gd name="connsiteX2" fmla="*/ 0 w 372392"/>
                <a:gd name="connsiteY2" fmla="*/ 0 h 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392" h="74">
                  <a:moveTo>
                    <a:pt x="372393" y="74"/>
                  </a:move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15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584323" y="3603906"/>
              <a:ext cx="641644" cy="42999"/>
              <a:chOff x="5584323" y="3603906"/>
              <a:chExt cx="641644" cy="42999"/>
            </a:xfrm>
            <a:noFill/>
          </p:grpSpPr>
          <p:sp>
            <p:nvSpPr>
              <p:cNvPr id="1616" name="Полилиния: фигура 1615">
                <a:extLst>
                  <a:ext uri="{FF2B5EF4-FFF2-40B4-BE49-F238E27FC236}">
                    <a16:creationId xmlns:a16="http://schemas.microsoft.com/office/drawing/2014/main" id="{71C670E3-33E3-45D8-A4EF-D5777B41ADCB}"/>
                  </a:ext>
                </a:extLst>
              </p:cNvPr>
              <p:cNvSpPr/>
              <p:nvPr/>
            </p:nvSpPr>
            <p:spPr>
              <a:xfrm>
                <a:off x="6210914" y="3632597"/>
                <a:ext cx="10880" cy="14308"/>
              </a:xfrm>
              <a:custGeom>
                <a:avLst/>
                <a:gdLst>
                  <a:gd name="connsiteX0" fmla="*/ 0 w 10880"/>
                  <a:gd name="connsiteY0" fmla="*/ 0 h 14308"/>
                  <a:gd name="connsiteX1" fmla="*/ 10880 w 10880"/>
                  <a:gd name="connsiteY1" fmla="*/ 0 h 14308"/>
                  <a:gd name="connsiteX2" fmla="*/ 10880 w 10880"/>
                  <a:gd name="connsiteY2" fmla="*/ 14309 h 14308"/>
                  <a:gd name="connsiteX3" fmla="*/ 0 w 10880"/>
                  <a:gd name="connsiteY3" fmla="*/ 1430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0" h="14308">
                    <a:moveTo>
                      <a:pt x="0" y="0"/>
                    </a:moveTo>
                    <a:lnTo>
                      <a:pt x="10880" y="0"/>
                    </a:lnTo>
                    <a:lnTo>
                      <a:pt x="10880" y="14309"/>
                    </a:lnTo>
                    <a:lnTo>
                      <a:pt x="0" y="1430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7" name="Полилиния: фигура 1616">
                <a:extLst>
                  <a:ext uri="{FF2B5EF4-FFF2-40B4-BE49-F238E27FC236}">
                    <a16:creationId xmlns:a16="http://schemas.microsoft.com/office/drawing/2014/main" id="{F3BFF603-F516-4111-BBED-1D63C3ECFB9E}"/>
                  </a:ext>
                </a:extLst>
              </p:cNvPr>
              <p:cNvSpPr/>
              <p:nvPr/>
            </p:nvSpPr>
            <p:spPr>
              <a:xfrm>
                <a:off x="5597588" y="3632522"/>
                <a:ext cx="1117" cy="74"/>
              </a:xfrm>
              <a:custGeom>
                <a:avLst/>
                <a:gdLst>
                  <a:gd name="connsiteX0" fmla="*/ 0 w 1117"/>
                  <a:gd name="connsiteY0" fmla="*/ 0 h 74"/>
                  <a:gd name="connsiteX1" fmla="*/ 1118 w 1117"/>
                  <a:gd name="connsiteY1" fmla="*/ 0 h 74"/>
                  <a:gd name="connsiteX2" fmla="*/ 1118 w 1117"/>
                  <a:gd name="connsiteY2" fmla="*/ 74 h 74"/>
                  <a:gd name="connsiteX3" fmla="*/ 0 w 1117"/>
                  <a:gd name="connsiteY3" fmla="*/ 74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" h="74">
                    <a:moveTo>
                      <a:pt x="0" y="0"/>
                    </a:moveTo>
                    <a:lnTo>
                      <a:pt x="1118" y="0"/>
                    </a:lnTo>
                    <a:lnTo>
                      <a:pt x="1118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8" name="Полилиния: фигура 1617">
                <a:extLst>
                  <a:ext uri="{FF2B5EF4-FFF2-40B4-BE49-F238E27FC236}">
                    <a16:creationId xmlns:a16="http://schemas.microsoft.com/office/drawing/2014/main" id="{B07E0451-FE12-4148-A6F9-71FF347FE282}"/>
                  </a:ext>
                </a:extLst>
              </p:cNvPr>
              <p:cNvSpPr/>
              <p:nvPr/>
            </p:nvSpPr>
            <p:spPr>
              <a:xfrm>
                <a:off x="6210914" y="3632522"/>
                <a:ext cx="1788" cy="74"/>
              </a:xfrm>
              <a:custGeom>
                <a:avLst/>
                <a:gdLst>
                  <a:gd name="connsiteX0" fmla="*/ 0 w 1788"/>
                  <a:gd name="connsiteY0" fmla="*/ 0 h 74"/>
                  <a:gd name="connsiteX1" fmla="*/ 1788 w 1788"/>
                  <a:gd name="connsiteY1" fmla="*/ 0 h 74"/>
                  <a:gd name="connsiteX2" fmla="*/ 1788 w 1788"/>
                  <a:gd name="connsiteY2" fmla="*/ 74 h 74"/>
                  <a:gd name="connsiteX3" fmla="*/ 0 w 1788"/>
                  <a:gd name="connsiteY3" fmla="*/ 74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8" h="74">
                    <a:moveTo>
                      <a:pt x="0" y="0"/>
                    </a:moveTo>
                    <a:lnTo>
                      <a:pt x="1788" y="0"/>
                    </a:lnTo>
                    <a:lnTo>
                      <a:pt x="1788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19" name="Полилиния: фигура 1618">
                <a:extLst>
                  <a:ext uri="{FF2B5EF4-FFF2-40B4-BE49-F238E27FC236}">
                    <a16:creationId xmlns:a16="http://schemas.microsoft.com/office/drawing/2014/main" id="{3E356689-1B69-4F1D-B7DE-E99E80214F22}"/>
                  </a:ext>
                </a:extLst>
              </p:cNvPr>
              <p:cNvSpPr/>
              <p:nvPr/>
            </p:nvSpPr>
            <p:spPr>
              <a:xfrm>
                <a:off x="5584323" y="3603906"/>
                <a:ext cx="14382" cy="74"/>
              </a:xfrm>
              <a:custGeom>
                <a:avLst/>
                <a:gdLst>
                  <a:gd name="connsiteX0" fmla="*/ 0 w 14382"/>
                  <a:gd name="connsiteY0" fmla="*/ 0 h 74"/>
                  <a:gd name="connsiteX1" fmla="*/ 14383 w 14382"/>
                  <a:gd name="connsiteY1" fmla="*/ 0 h 74"/>
                  <a:gd name="connsiteX2" fmla="*/ 14383 w 14382"/>
                  <a:gd name="connsiteY2" fmla="*/ 74 h 74"/>
                  <a:gd name="connsiteX3" fmla="*/ 0 w 14382"/>
                  <a:gd name="connsiteY3" fmla="*/ 74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2" h="74">
                    <a:moveTo>
                      <a:pt x="0" y="0"/>
                    </a:moveTo>
                    <a:lnTo>
                      <a:pt x="14383" y="0"/>
                    </a:lnTo>
                    <a:lnTo>
                      <a:pt x="14383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20" name="Полилиния: фигура 1619">
                <a:extLst>
                  <a:ext uri="{FF2B5EF4-FFF2-40B4-BE49-F238E27FC236}">
                    <a16:creationId xmlns:a16="http://schemas.microsoft.com/office/drawing/2014/main" id="{370163F0-84F1-4A68-99D2-1F8D23FD59DC}"/>
                  </a:ext>
                </a:extLst>
              </p:cNvPr>
              <p:cNvSpPr/>
              <p:nvPr/>
            </p:nvSpPr>
            <p:spPr>
              <a:xfrm>
                <a:off x="6210914" y="3603906"/>
                <a:ext cx="15053" cy="74"/>
              </a:xfrm>
              <a:custGeom>
                <a:avLst/>
                <a:gdLst>
                  <a:gd name="connsiteX0" fmla="*/ 0 w 15053"/>
                  <a:gd name="connsiteY0" fmla="*/ 0 h 74"/>
                  <a:gd name="connsiteX1" fmla="*/ 15054 w 15053"/>
                  <a:gd name="connsiteY1" fmla="*/ 0 h 74"/>
                  <a:gd name="connsiteX2" fmla="*/ 15054 w 15053"/>
                  <a:gd name="connsiteY2" fmla="*/ 74 h 74"/>
                  <a:gd name="connsiteX3" fmla="*/ 0 w 15053"/>
                  <a:gd name="connsiteY3" fmla="*/ 74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53" h="74">
                    <a:moveTo>
                      <a:pt x="0" y="0"/>
                    </a:moveTo>
                    <a:lnTo>
                      <a:pt x="15054" y="0"/>
                    </a:lnTo>
                    <a:lnTo>
                      <a:pt x="15054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21" name="Полилиния: фигура 1620">
                <a:extLst>
                  <a:ext uri="{FF2B5EF4-FFF2-40B4-BE49-F238E27FC236}">
                    <a16:creationId xmlns:a16="http://schemas.microsoft.com/office/drawing/2014/main" id="{8C8C0916-C7DA-40DA-8FEA-B7919D065D82}"/>
                  </a:ext>
                </a:extLst>
              </p:cNvPr>
              <p:cNvSpPr/>
              <p:nvPr/>
            </p:nvSpPr>
            <p:spPr>
              <a:xfrm>
                <a:off x="5597514" y="3618214"/>
                <a:ext cx="1192" cy="74"/>
              </a:xfrm>
              <a:custGeom>
                <a:avLst/>
                <a:gdLst>
                  <a:gd name="connsiteX0" fmla="*/ 1193 w 1192"/>
                  <a:gd name="connsiteY0" fmla="*/ 0 h 74"/>
                  <a:gd name="connsiteX1" fmla="*/ 1193 w 1192"/>
                  <a:gd name="connsiteY1" fmla="*/ 74 h 74"/>
                  <a:gd name="connsiteX2" fmla="*/ 75 w 1192"/>
                  <a:gd name="connsiteY2" fmla="*/ 74 h 74"/>
                  <a:gd name="connsiteX3" fmla="*/ 0 w 1192"/>
                  <a:gd name="connsiteY3" fmla="*/ 0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2" h="74">
                    <a:moveTo>
                      <a:pt x="1193" y="0"/>
                    </a:moveTo>
                    <a:lnTo>
                      <a:pt x="1193" y="74"/>
                    </a:lnTo>
                    <a:lnTo>
                      <a:pt x="75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22" name="Полилиния: фигура 1621">
                <a:extLst>
                  <a:ext uri="{FF2B5EF4-FFF2-40B4-BE49-F238E27FC236}">
                    <a16:creationId xmlns:a16="http://schemas.microsoft.com/office/drawing/2014/main" id="{3E62A6F7-0637-4FF6-A3E1-DAACC8961ECC}"/>
                  </a:ext>
                </a:extLst>
              </p:cNvPr>
              <p:cNvSpPr/>
              <p:nvPr/>
            </p:nvSpPr>
            <p:spPr>
              <a:xfrm>
                <a:off x="6210914" y="3618214"/>
                <a:ext cx="1863" cy="74"/>
              </a:xfrm>
              <a:custGeom>
                <a:avLst/>
                <a:gdLst>
                  <a:gd name="connsiteX0" fmla="*/ 1863 w 1863"/>
                  <a:gd name="connsiteY0" fmla="*/ 0 h 74"/>
                  <a:gd name="connsiteX1" fmla="*/ 1788 w 1863"/>
                  <a:gd name="connsiteY1" fmla="*/ 74 h 74"/>
                  <a:gd name="connsiteX2" fmla="*/ 0 w 1863"/>
                  <a:gd name="connsiteY2" fmla="*/ 74 h 74"/>
                  <a:gd name="connsiteX3" fmla="*/ 0 w 1863"/>
                  <a:gd name="connsiteY3" fmla="*/ 0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3" h="74">
                    <a:moveTo>
                      <a:pt x="1863" y="0"/>
                    </a:moveTo>
                    <a:lnTo>
                      <a:pt x="1788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23" name="Полилиния: фигура 1622">
                <a:extLst>
                  <a:ext uri="{FF2B5EF4-FFF2-40B4-BE49-F238E27FC236}">
                    <a16:creationId xmlns:a16="http://schemas.microsoft.com/office/drawing/2014/main" id="{BE679519-9115-4FB6-8CE2-2A168D729205}"/>
                  </a:ext>
                </a:extLst>
              </p:cNvPr>
              <p:cNvSpPr/>
              <p:nvPr/>
            </p:nvSpPr>
            <p:spPr>
              <a:xfrm>
                <a:off x="5718986" y="3603906"/>
                <a:ext cx="372392" cy="74"/>
              </a:xfrm>
              <a:custGeom>
                <a:avLst/>
                <a:gdLst>
                  <a:gd name="connsiteX0" fmla="*/ 372393 w 372392"/>
                  <a:gd name="connsiteY0" fmla="*/ 74 h 74"/>
                  <a:gd name="connsiteX1" fmla="*/ 0 w 372392"/>
                  <a:gd name="connsiteY1" fmla="*/ 74 h 74"/>
                  <a:gd name="connsiteX2" fmla="*/ 0 w 372392"/>
                  <a:gd name="connsiteY2" fmla="*/ 0 h 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2392" h="74">
                    <a:moveTo>
                      <a:pt x="372393" y="74"/>
                    </a:move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624" name="Полилиния: фигура 1623">
              <a:extLst>
                <a:ext uri="{FF2B5EF4-FFF2-40B4-BE49-F238E27FC236}">
                  <a16:creationId xmlns:a16="http://schemas.microsoft.com/office/drawing/2014/main" id="{3E9F7543-F0EA-4168-9A7D-D32925903F65}"/>
                </a:ext>
              </a:extLst>
            </p:cNvPr>
            <p:cNvSpPr/>
            <p:nvPr/>
          </p:nvSpPr>
          <p:spPr>
            <a:xfrm>
              <a:off x="6212703" y="3632522"/>
              <a:ext cx="278567" cy="14383"/>
            </a:xfrm>
            <a:custGeom>
              <a:avLst/>
              <a:gdLst>
                <a:gd name="connsiteX0" fmla="*/ 278568 w 278567"/>
                <a:gd name="connsiteY0" fmla="*/ 0 h 14383"/>
                <a:gd name="connsiteX1" fmla="*/ 278568 w 278567"/>
                <a:gd name="connsiteY1" fmla="*/ 14383 h 14383"/>
                <a:gd name="connsiteX2" fmla="*/ 9092 w 278567"/>
                <a:gd name="connsiteY2" fmla="*/ 14383 h 14383"/>
                <a:gd name="connsiteX3" fmla="*/ 9092 w 278567"/>
                <a:gd name="connsiteY3" fmla="*/ 75 h 14383"/>
                <a:gd name="connsiteX4" fmla="*/ 0 w 278567"/>
                <a:gd name="connsiteY4" fmla="*/ 75 h 14383"/>
                <a:gd name="connsiteX5" fmla="*/ 0 w 278567"/>
                <a:gd name="connsiteY5" fmla="*/ 0 h 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567" h="14383">
                  <a:moveTo>
                    <a:pt x="278568" y="0"/>
                  </a:moveTo>
                  <a:lnTo>
                    <a:pt x="278568" y="14383"/>
                  </a:lnTo>
                  <a:lnTo>
                    <a:pt x="9092" y="14383"/>
                  </a:lnTo>
                  <a:lnTo>
                    <a:pt x="9092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5" name="Полилиния: фигура 1624">
              <a:extLst>
                <a:ext uri="{FF2B5EF4-FFF2-40B4-BE49-F238E27FC236}">
                  <a16:creationId xmlns:a16="http://schemas.microsoft.com/office/drawing/2014/main" id="{5B738E78-338F-4B2B-9944-7D59EFB1DEAC}"/>
                </a:ext>
              </a:extLst>
            </p:cNvPr>
            <p:cNvSpPr/>
            <p:nvPr/>
          </p:nvSpPr>
          <p:spPr>
            <a:xfrm>
              <a:off x="6210914" y="3632522"/>
              <a:ext cx="10880" cy="14383"/>
            </a:xfrm>
            <a:custGeom>
              <a:avLst/>
              <a:gdLst>
                <a:gd name="connsiteX0" fmla="*/ 10881 w 10880"/>
                <a:gd name="connsiteY0" fmla="*/ 75 h 14383"/>
                <a:gd name="connsiteX1" fmla="*/ 10881 w 10880"/>
                <a:gd name="connsiteY1" fmla="*/ 14383 h 14383"/>
                <a:gd name="connsiteX2" fmla="*/ 0 w 10880"/>
                <a:gd name="connsiteY2" fmla="*/ 14383 h 14383"/>
                <a:gd name="connsiteX3" fmla="*/ 0 w 10880"/>
                <a:gd name="connsiteY3" fmla="*/ 0 h 14383"/>
                <a:gd name="connsiteX4" fmla="*/ 1788 w 10880"/>
                <a:gd name="connsiteY4" fmla="*/ 0 h 14383"/>
                <a:gd name="connsiteX5" fmla="*/ 1788 w 10880"/>
                <a:gd name="connsiteY5" fmla="*/ 75 h 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80" h="14383">
                  <a:moveTo>
                    <a:pt x="10881" y="75"/>
                  </a:moveTo>
                  <a:lnTo>
                    <a:pt x="10881" y="14383"/>
                  </a:lnTo>
                  <a:lnTo>
                    <a:pt x="0" y="14383"/>
                  </a:lnTo>
                  <a:lnTo>
                    <a:pt x="0" y="0"/>
                  </a:lnTo>
                  <a:lnTo>
                    <a:pt x="1788" y="0"/>
                  </a:lnTo>
                  <a:lnTo>
                    <a:pt x="1788" y="75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6" name="Полилиния: фигура 1625">
              <a:extLst>
                <a:ext uri="{FF2B5EF4-FFF2-40B4-BE49-F238E27FC236}">
                  <a16:creationId xmlns:a16="http://schemas.microsoft.com/office/drawing/2014/main" id="{5614FD40-71F0-4E22-B760-2BFF992C26E1}"/>
                </a:ext>
              </a:extLst>
            </p:cNvPr>
            <p:cNvSpPr/>
            <p:nvPr/>
          </p:nvSpPr>
          <p:spPr>
            <a:xfrm>
              <a:off x="6212703" y="3618214"/>
              <a:ext cx="269550" cy="14308"/>
            </a:xfrm>
            <a:custGeom>
              <a:avLst/>
              <a:gdLst>
                <a:gd name="connsiteX0" fmla="*/ 269551 w 269550"/>
                <a:gd name="connsiteY0" fmla="*/ 0 h 14308"/>
                <a:gd name="connsiteX1" fmla="*/ 269551 w 269550"/>
                <a:gd name="connsiteY1" fmla="*/ 14308 h 14308"/>
                <a:gd name="connsiteX2" fmla="*/ 0 w 269550"/>
                <a:gd name="connsiteY2" fmla="*/ 14308 h 14308"/>
                <a:gd name="connsiteX3" fmla="*/ 0 w 269550"/>
                <a:gd name="connsiteY3" fmla="*/ 74 h 14308"/>
                <a:gd name="connsiteX4" fmla="*/ 75 w 269550"/>
                <a:gd name="connsiteY4" fmla="*/ 0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0" h="14308">
                  <a:moveTo>
                    <a:pt x="269551" y="0"/>
                  </a:moveTo>
                  <a:lnTo>
                    <a:pt x="269551" y="14308"/>
                  </a:lnTo>
                  <a:lnTo>
                    <a:pt x="0" y="14308"/>
                  </a:lnTo>
                  <a:lnTo>
                    <a:pt x="0" y="74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7" name="Полилиния: фигура 1626">
              <a:extLst>
                <a:ext uri="{FF2B5EF4-FFF2-40B4-BE49-F238E27FC236}">
                  <a16:creationId xmlns:a16="http://schemas.microsoft.com/office/drawing/2014/main" id="{D70334CD-D0A1-4D70-AB25-6C896BED08FB}"/>
                </a:ext>
              </a:extLst>
            </p:cNvPr>
            <p:cNvSpPr/>
            <p:nvPr/>
          </p:nvSpPr>
          <p:spPr>
            <a:xfrm>
              <a:off x="6210914" y="3618214"/>
              <a:ext cx="1863" cy="74"/>
            </a:xfrm>
            <a:custGeom>
              <a:avLst/>
              <a:gdLst>
                <a:gd name="connsiteX0" fmla="*/ 1863 w 1863"/>
                <a:gd name="connsiteY0" fmla="*/ 0 h 74"/>
                <a:gd name="connsiteX1" fmla="*/ 1788 w 1863"/>
                <a:gd name="connsiteY1" fmla="*/ 74 h 74"/>
                <a:gd name="connsiteX2" fmla="*/ 0 w 1863"/>
                <a:gd name="connsiteY2" fmla="*/ 74 h 74"/>
                <a:gd name="connsiteX3" fmla="*/ 0 w 1863"/>
                <a:gd name="connsiteY3" fmla="*/ 0 h 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3" h="74">
                  <a:moveTo>
                    <a:pt x="1863" y="0"/>
                  </a:moveTo>
                  <a:lnTo>
                    <a:pt x="1788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8" name="Полилиния: фигура 1627">
              <a:extLst>
                <a:ext uri="{FF2B5EF4-FFF2-40B4-BE49-F238E27FC236}">
                  <a16:creationId xmlns:a16="http://schemas.microsoft.com/office/drawing/2014/main" id="{DB2952F4-48EA-4F91-8BE5-2C28C9654AB7}"/>
                </a:ext>
              </a:extLst>
            </p:cNvPr>
            <p:cNvSpPr/>
            <p:nvPr/>
          </p:nvSpPr>
          <p:spPr>
            <a:xfrm>
              <a:off x="6225968" y="3589597"/>
              <a:ext cx="269550" cy="14308"/>
            </a:xfrm>
            <a:custGeom>
              <a:avLst/>
              <a:gdLst>
                <a:gd name="connsiteX0" fmla="*/ 0 w 269550"/>
                <a:gd name="connsiteY0" fmla="*/ 0 h 14308"/>
                <a:gd name="connsiteX1" fmla="*/ 269550 w 269550"/>
                <a:gd name="connsiteY1" fmla="*/ 0 h 14308"/>
                <a:gd name="connsiteX2" fmla="*/ 269550 w 269550"/>
                <a:gd name="connsiteY2" fmla="*/ 14308 h 14308"/>
                <a:gd name="connsiteX3" fmla="*/ 0 w 269550"/>
                <a:gd name="connsiteY3" fmla="*/ 14308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550" h="14308">
                  <a:moveTo>
                    <a:pt x="0" y="0"/>
                  </a:moveTo>
                  <a:lnTo>
                    <a:pt x="269550" y="0"/>
                  </a:lnTo>
                  <a:lnTo>
                    <a:pt x="269550" y="14308"/>
                  </a:lnTo>
                  <a:lnTo>
                    <a:pt x="0" y="14308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9" name="Полилиния: фигура 1628">
              <a:extLst>
                <a:ext uri="{FF2B5EF4-FFF2-40B4-BE49-F238E27FC236}">
                  <a16:creationId xmlns:a16="http://schemas.microsoft.com/office/drawing/2014/main" id="{FB553323-33A4-43F2-8F6C-74977825C0DD}"/>
                </a:ext>
              </a:extLst>
            </p:cNvPr>
            <p:cNvSpPr/>
            <p:nvPr/>
          </p:nvSpPr>
          <p:spPr>
            <a:xfrm>
              <a:off x="6270533" y="3575289"/>
              <a:ext cx="269475" cy="14308"/>
            </a:xfrm>
            <a:custGeom>
              <a:avLst/>
              <a:gdLst>
                <a:gd name="connsiteX0" fmla="*/ 0 w 269475"/>
                <a:gd name="connsiteY0" fmla="*/ 0 h 14308"/>
                <a:gd name="connsiteX1" fmla="*/ 269476 w 269475"/>
                <a:gd name="connsiteY1" fmla="*/ 0 h 14308"/>
                <a:gd name="connsiteX2" fmla="*/ 269476 w 269475"/>
                <a:gd name="connsiteY2" fmla="*/ 14308 h 14308"/>
                <a:gd name="connsiteX3" fmla="*/ 0 w 269475"/>
                <a:gd name="connsiteY3" fmla="*/ 14308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475" h="14308">
                  <a:moveTo>
                    <a:pt x="0" y="0"/>
                  </a:moveTo>
                  <a:lnTo>
                    <a:pt x="269476" y="0"/>
                  </a:lnTo>
                  <a:lnTo>
                    <a:pt x="269476" y="14308"/>
                  </a:lnTo>
                  <a:lnTo>
                    <a:pt x="0" y="14308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0" name="Полилиния: фигура 1629">
              <a:extLst>
                <a:ext uri="{FF2B5EF4-FFF2-40B4-BE49-F238E27FC236}">
                  <a16:creationId xmlns:a16="http://schemas.microsoft.com/office/drawing/2014/main" id="{ED44EAE0-F8A8-442F-A6CA-E61FA4A7E1FB}"/>
                </a:ext>
              </a:extLst>
            </p:cNvPr>
            <p:cNvSpPr/>
            <p:nvPr/>
          </p:nvSpPr>
          <p:spPr>
            <a:xfrm>
              <a:off x="6212777" y="3603906"/>
              <a:ext cx="282741" cy="14308"/>
            </a:xfrm>
            <a:custGeom>
              <a:avLst/>
              <a:gdLst>
                <a:gd name="connsiteX0" fmla="*/ 282741 w 282741"/>
                <a:gd name="connsiteY0" fmla="*/ 0 h 14308"/>
                <a:gd name="connsiteX1" fmla="*/ 269476 w 282741"/>
                <a:gd name="connsiteY1" fmla="*/ 14308 h 14308"/>
                <a:gd name="connsiteX2" fmla="*/ 0 w 282741"/>
                <a:gd name="connsiteY2" fmla="*/ 14308 h 14308"/>
                <a:gd name="connsiteX3" fmla="*/ 13191 w 282741"/>
                <a:gd name="connsiteY3" fmla="*/ 74 h 14308"/>
                <a:gd name="connsiteX4" fmla="*/ 13191 w 282741"/>
                <a:gd name="connsiteY4" fmla="*/ 0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741" h="14308">
                  <a:moveTo>
                    <a:pt x="282741" y="0"/>
                  </a:moveTo>
                  <a:lnTo>
                    <a:pt x="269476" y="14308"/>
                  </a:lnTo>
                  <a:lnTo>
                    <a:pt x="0" y="14308"/>
                  </a:lnTo>
                  <a:lnTo>
                    <a:pt x="13191" y="74"/>
                  </a:lnTo>
                  <a:lnTo>
                    <a:pt x="13191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1" name="Полилиния: фигура 1630">
              <a:extLst>
                <a:ext uri="{FF2B5EF4-FFF2-40B4-BE49-F238E27FC236}">
                  <a16:creationId xmlns:a16="http://schemas.microsoft.com/office/drawing/2014/main" id="{4873E96E-06F5-492B-BFAD-F9413A41EA4A}"/>
                </a:ext>
              </a:extLst>
            </p:cNvPr>
            <p:cNvSpPr/>
            <p:nvPr/>
          </p:nvSpPr>
          <p:spPr>
            <a:xfrm>
              <a:off x="6210914" y="3603906"/>
              <a:ext cx="15053" cy="74"/>
            </a:xfrm>
            <a:custGeom>
              <a:avLst/>
              <a:gdLst>
                <a:gd name="connsiteX0" fmla="*/ 0 w 15053"/>
                <a:gd name="connsiteY0" fmla="*/ 0 h 74"/>
                <a:gd name="connsiteX1" fmla="*/ 15054 w 15053"/>
                <a:gd name="connsiteY1" fmla="*/ 0 h 74"/>
                <a:gd name="connsiteX2" fmla="*/ 15054 w 15053"/>
                <a:gd name="connsiteY2" fmla="*/ 74 h 74"/>
                <a:gd name="connsiteX3" fmla="*/ 0 w 15053"/>
                <a:gd name="connsiteY3" fmla="*/ 74 h 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53" h="74">
                  <a:moveTo>
                    <a:pt x="0" y="0"/>
                  </a:moveTo>
                  <a:lnTo>
                    <a:pt x="15054" y="0"/>
                  </a:lnTo>
                  <a:lnTo>
                    <a:pt x="15054" y="74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32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482253" y="3589597"/>
              <a:ext cx="103363" cy="57308"/>
              <a:chOff x="6482253" y="3589597"/>
              <a:chExt cx="103363" cy="57308"/>
            </a:xfrm>
            <a:noFill/>
          </p:grpSpPr>
          <p:sp>
            <p:nvSpPr>
              <p:cNvPr id="1633" name="Полилиния: фигура 1632">
                <a:extLst>
                  <a:ext uri="{FF2B5EF4-FFF2-40B4-BE49-F238E27FC236}">
                    <a16:creationId xmlns:a16="http://schemas.microsoft.com/office/drawing/2014/main" id="{62073320-4CEB-4301-A89D-AD021CDB60AA}"/>
                  </a:ext>
                </a:extLst>
              </p:cNvPr>
              <p:cNvSpPr/>
              <p:nvPr/>
            </p:nvSpPr>
            <p:spPr>
              <a:xfrm>
                <a:off x="6491271" y="3632522"/>
                <a:ext cx="90173" cy="14382"/>
              </a:xfrm>
              <a:custGeom>
                <a:avLst/>
                <a:gdLst>
                  <a:gd name="connsiteX0" fmla="*/ 0 w 90173"/>
                  <a:gd name="connsiteY0" fmla="*/ 0 h 14382"/>
                  <a:gd name="connsiteX1" fmla="*/ 90173 w 90173"/>
                  <a:gd name="connsiteY1" fmla="*/ 0 h 14382"/>
                  <a:gd name="connsiteX2" fmla="*/ 90173 w 90173"/>
                  <a:gd name="connsiteY2" fmla="*/ 14383 h 14382"/>
                  <a:gd name="connsiteX3" fmla="*/ 0 w 90173"/>
                  <a:gd name="connsiteY3" fmla="*/ 14383 h 14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173" h="14382">
                    <a:moveTo>
                      <a:pt x="0" y="0"/>
                    </a:moveTo>
                    <a:lnTo>
                      <a:pt x="90173" y="0"/>
                    </a:lnTo>
                    <a:lnTo>
                      <a:pt x="90173" y="14383"/>
                    </a:lnTo>
                    <a:lnTo>
                      <a:pt x="0" y="1438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34" name="Полилиния: фигура 1633">
                <a:extLst>
                  <a:ext uri="{FF2B5EF4-FFF2-40B4-BE49-F238E27FC236}">
                    <a16:creationId xmlns:a16="http://schemas.microsoft.com/office/drawing/2014/main" id="{8A9856BC-B80C-43E1-95F4-5CE18A9DE949}"/>
                  </a:ext>
                </a:extLst>
              </p:cNvPr>
              <p:cNvSpPr/>
              <p:nvPr/>
            </p:nvSpPr>
            <p:spPr>
              <a:xfrm>
                <a:off x="6482253" y="3618214"/>
                <a:ext cx="90098" cy="14308"/>
              </a:xfrm>
              <a:custGeom>
                <a:avLst/>
                <a:gdLst>
                  <a:gd name="connsiteX0" fmla="*/ 0 w 90098"/>
                  <a:gd name="connsiteY0" fmla="*/ 0 h 14308"/>
                  <a:gd name="connsiteX1" fmla="*/ 90099 w 90098"/>
                  <a:gd name="connsiteY1" fmla="*/ 0 h 14308"/>
                  <a:gd name="connsiteX2" fmla="*/ 90099 w 90098"/>
                  <a:gd name="connsiteY2" fmla="*/ 14308 h 14308"/>
                  <a:gd name="connsiteX3" fmla="*/ 0 w 90098"/>
                  <a:gd name="connsiteY3" fmla="*/ 14308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098" h="14308">
                    <a:moveTo>
                      <a:pt x="0" y="0"/>
                    </a:moveTo>
                    <a:lnTo>
                      <a:pt x="90099" y="0"/>
                    </a:lnTo>
                    <a:lnTo>
                      <a:pt x="90099" y="14308"/>
                    </a:lnTo>
                    <a:lnTo>
                      <a:pt x="0" y="1430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35" name="Полилиния: фигура 1634">
                <a:extLst>
                  <a:ext uri="{FF2B5EF4-FFF2-40B4-BE49-F238E27FC236}">
                    <a16:creationId xmlns:a16="http://schemas.microsoft.com/office/drawing/2014/main" id="{7BD27AD4-B118-451B-933B-286E9D449FC1}"/>
                  </a:ext>
                </a:extLst>
              </p:cNvPr>
              <p:cNvSpPr/>
              <p:nvPr/>
            </p:nvSpPr>
            <p:spPr>
              <a:xfrm>
                <a:off x="6495519" y="3589597"/>
                <a:ext cx="90098" cy="14308"/>
              </a:xfrm>
              <a:custGeom>
                <a:avLst/>
                <a:gdLst>
                  <a:gd name="connsiteX0" fmla="*/ 0 w 90098"/>
                  <a:gd name="connsiteY0" fmla="*/ 0 h 14308"/>
                  <a:gd name="connsiteX1" fmla="*/ 90099 w 90098"/>
                  <a:gd name="connsiteY1" fmla="*/ 0 h 14308"/>
                  <a:gd name="connsiteX2" fmla="*/ 90099 w 90098"/>
                  <a:gd name="connsiteY2" fmla="*/ 14308 h 14308"/>
                  <a:gd name="connsiteX3" fmla="*/ 0 w 90098"/>
                  <a:gd name="connsiteY3" fmla="*/ 14308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098" h="14308">
                    <a:moveTo>
                      <a:pt x="0" y="0"/>
                    </a:moveTo>
                    <a:lnTo>
                      <a:pt x="90099" y="0"/>
                    </a:lnTo>
                    <a:lnTo>
                      <a:pt x="90099" y="14308"/>
                    </a:lnTo>
                    <a:lnTo>
                      <a:pt x="0" y="1430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36" name="Полилиния: фигура 1635">
                <a:extLst>
                  <a:ext uri="{FF2B5EF4-FFF2-40B4-BE49-F238E27FC236}">
                    <a16:creationId xmlns:a16="http://schemas.microsoft.com/office/drawing/2014/main" id="{A9E2E3A6-564E-4772-924B-67C11C16B964}"/>
                  </a:ext>
                </a:extLst>
              </p:cNvPr>
              <p:cNvSpPr/>
              <p:nvPr/>
            </p:nvSpPr>
            <p:spPr>
              <a:xfrm>
                <a:off x="6482254" y="3603906"/>
                <a:ext cx="103363" cy="14308"/>
              </a:xfrm>
              <a:custGeom>
                <a:avLst/>
                <a:gdLst>
                  <a:gd name="connsiteX0" fmla="*/ 103364 w 103363"/>
                  <a:gd name="connsiteY0" fmla="*/ 0 h 14308"/>
                  <a:gd name="connsiteX1" fmla="*/ 90098 w 103363"/>
                  <a:gd name="connsiteY1" fmla="*/ 14308 h 14308"/>
                  <a:gd name="connsiteX2" fmla="*/ 0 w 103363"/>
                  <a:gd name="connsiteY2" fmla="*/ 14308 h 14308"/>
                  <a:gd name="connsiteX3" fmla="*/ 13265 w 103363"/>
                  <a:gd name="connsiteY3" fmla="*/ 0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63" h="14308">
                    <a:moveTo>
                      <a:pt x="103364" y="0"/>
                    </a:moveTo>
                    <a:lnTo>
                      <a:pt x="90098" y="14308"/>
                    </a:lnTo>
                    <a:lnTo>
                      <a:pt x="0" y="14308"/>
                    </a:lnTo>
                    <a:lnTo>
                      <a:pt x="13265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637" name="Полилиния: фигура 1636">
              <a:extLst>
                <a:ext uri="{FF2B5EF4-FFF2-40B4-BE49-F238E27FC236}">
                  <a16:creationId xmlns:a16="http://schemas.microsoft.com/office/drawing/2014/main" id="{08FC0593-B085-459D-A315-A0227328E999}"/>
                </a:ext>
              </a:extLst>
            </p:cNvPr>
            <p:cNvSpPr/>
            <p:nvPr/>
          </p:nvSpPr>
          <p:spPr>
            <a:xfrm>
              <a:off x="5047085" y="3360811"/>
              <a:ext cx="1491805" cy="214477"/>
            </a:xfrm>
            <a:custGeom>
              <a:avLst/>
              <a:gdLst>
                <a:gd name="connsiteX0" fmla="*/ 1491806 w 1491805"/>
                <a:gd name="connsiteY0" fmla="*/ 214478 h 214477"/>
                <a:gd name="connsiteX1" fmla="*/ 0 w 1491805"/>
                <a:gd name="connsiteY1" fmla="*/ 214478 h 214477"/>
                <a:gd name="connsiteX2" fmla="*/ 397880 w 1491805"/>
                <a:gd name="connsiteY2" fmla="*/ 62823 h 214477"/>
                <a:gd name="connsiteX3" fmla="*/ 562576 w 1491805"/>
                <a:gd name="connsiteY3" fmla="*/ 0 h 214477"/>
                <a:gd name="connsiteX4" fmla="*/ 1148105 w 1491805"/>
                <a:gd name="connsiteY4" fmla="*/ 0 h 21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1805" h="214477">
                  <a:moveTo>
                    <a:pt x="1491806" y="214478"/>
                  </a:moveTo>
                  <a:lnTo>
                    <a:pt x="0" y="214478"/>
                  </a:lnTo>
                  <a:lnTo>
                    <a:pt x="397880" y="62823"/>
                  </a:lnTo>
                  <a:lnTo>
                    <a:pt x="562576" y="0"/>
                  </a:lnTo>
                  <a:lnTo>
                    <a:pt x="1148105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38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165726" y="3721950"/>
              <a:ext cx="153145" cy="307110"/>
              <a:chOff x="5165726" y="3721950"/>
              <a:chExt cx="153145" cy="307110"/>
            </a:xfrm>
            <a:noFill/>
          </p:grpSpPr>
          <p:sp>
            <p:nvSpPr>
              <p:cNvPr id="1639" name="Полилиния: фигура 1638">
                <a:extLst>
                  <a:ext uri="{FF2B5EF4-FFF2-40B4-BE49-F238E27FC236}">
                    <a16:creationId xmlns:a16="http://schemas.microsoft.com/office/drawing/2014/main" id="{96455CD7-F55B-40BE-9DD0-FC9CF127C01D}"/>
                  </a:ext>
                </a:extLst>
              </p:cNvPr>
              <p:cNvSpPr/>
              <p:nvPr/>
            </p:nvSpPr>
            <p:spPr>
              <a:xfrm>
                <a:off x="5214166" y="3809292"/>
                <a:ext cx="64984" cy="206429"/>
              </a:xfrm>
              <a:custGeom>
                <a:avLst/>
                <a:gdLst>
                  <a:gd name="connsiteX0" fmla="*/ 64984 w 64984"/>
                  <a:gd name="connsiteY0" fmla="*/ 206429 h 206429"/>
                  <a:gd name="connsiteX1" fmla="*/ 0 w 64984"/>
                  <a:gd name="connsiteY1" fmla="*/ 206429 h 206429"/>
                  <a:gd name="connsiteX2" fmla="*/ 0 w 64984"/>
                  <a:gd name="connsiteY2" fmla="*/ 32492 h 206429"/>
                  <a:gd name="connsiteX3" fmla="*/ 32492 w 64984"/>
                  <a:gd name="connsiteY3" fmla="*/ 0 h 206429"/>
                  <a:gd name="connsiteX4" fmla="*/ 32492 w 64984"/>
                  <a:gd name="connsiteY4" fmla="*/ 0 h 206429"/>
                  <a:gd name="connsiteX5" fmla="*/ 64984 w 64984"/>
                  <a:gd name="connsiteY5" fmla="*/ 32492 h 206429"/>
                  <a:gd name="connsiteX6" fmla="*/ 64984 w 64984"/>
                  <a:gd name="connsiteY6" fmla="*/ 206429 h 20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84" h="206429">
                    <a:moveTo>
                      <a:pt x="64984" y="206429"/>
                    </a:moveTo>
                    <a:lnTo>
                      <a:pt x="0" y="206429"/>
                    </a:lnTo>
                    <a:lnTo>
                      <a:pt x="0" y="32492"/>
                    </a:lnTo>
                    <a:cubicBezTo>
                      <a:pt x="0" y="14532"/>
                      <a:pt x="14532" y="0"/>
                      <a:pt x="32492" y="0"/>
                    </a:cubicBezTo>
                    <a:lnTo>
                      <a:pt x="32492" y="0"/>
                    </a:lnTo>
                    <a:cubicBezTo>
                      <a:pt x="50452" y="0"/>
                      <a:pt x="64984" y="14532"/>
                      <a:pt x="64984" y="32492"/>
                    </a:cubicBezTo>
                    <a:lnTo>
                      <a:pt x="64984" y="20642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0" name="Полилиния: фигура 1639">
                <a:extLst>
                  <a:ext uri="{FF2B5EF4-FFF2-40B4-BE49-F238E27FC236}">
                    <a16:creationId xmlns:a16="http://schemas.microsoft.com/office/drawing/2014/main" id="{C6A95F2B-428A-48DE-8A2D-5390D8D74AEB}"/>
                  </a:ext>
                </a:extLst>
              </p:cNvPr>
              <p:cNvSpPr/>
              <p:nvPr/>
            </p:nvSpPr>
            <p:spPr>
              <a:xfrm>
                <a:off x="5174445" y="4015795"/>
                <a:ext cx="144426" cy="3279"/>
              </a:xfrm>
              <a:custGeom>
                <a:avLst/>
                <a:gdLst>
                  <a:gd name="connsiteX0" fmla="*/ 0 w 144426"/>
                  <a:gd name="connsiteY0" fmla="*/ 0 h 3279"/>
                  <a:gd name="connsiteX1" fmla="*/ 144426 w 144426"/>
                  <a:gd name="connsiteY1" fmla="*/ 0 h 3279"/>
                  <a:gd name="connsiteX2" fmla="*/ 144426 w 144426"/>
                  <a:gd name="connsiteY2" fmla="*/ 3279 h 3279"/>
                  <a:gd name="connsiteX3" fmla="*/ 0 w 144426"/>
                  <a:gd name="connsiteY3" fmla="*/ 3279 h 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426" h="3279">
                    <a:moveTo>
                      <a:pt x="0" y="0"/>
                    </a:moveTo>
                    <a:lnTo>
                      <a:pt x="144426" y="0"/>
                    </a:lnTo>
                    <a:lnTo>
                      <a:pt x="144426" y="3279"/>
                    </a:lnTo>
                    <a:lnTo>
                      <a:pt x="0" y="327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1" name="Полилиния: фигура 1640">
                <a:extLst>
                  <a:ext uri="{FF2B5EF4-FFF2-40B4-BE49-F238E27FC236}">
                    <a16:creationId xmlns:a16="http://schemas.microsoft.com/office/drawing/2014/main" id="{92C4F84D-BA96-416C-9F5C-258B75728C3E}"/>
                  </a:ext>
                </a:extLst>
              </p:cNvPr>
              <p:cNvSpPr/>
              <p:nvPr/>
            </p:nvSpPr>
            <p:spPr>
              <a:xfrm>
                <a:off x="5186220" y="4019074"/>
                <a:ext cx="120951" cy="3353"/>
              </a:xfrm>
              <a:custGeom>
                <a:avLst/>
                <a:gdLst>
                  <a:gd name="connsiteX0" fmla="*/ 0 w 120951"/>
                  <a:gd name="connsiteY0" fmla="*/ 0 h 3353"/>
                  <a:gd name="connsiteX1" fmla="*/ 120951 w 120951"/>
                  <a:gd name="connsiteY1" fmla="*/ 0 h 3353"/>
                  <a:gd name="connsiteX2" fmla="*/ 120951 w 120951"/>
                  <a:gd name="connsiteY2" fmla="*/ 3354 h 3353"/>
                  <a:gd name="connsiteX3" fmla="*/ 0 w 120951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51" h="3353">
                    <a:moveTo>
                      <a:pt x="0" y="0"/>
                    </a:moveTo>
                    <a:lnTo>
                      <a:pt x="120951" y="0"/>
                    </a:lnTo>
                    <a:lnTo>
                      <a:pt x="120951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2" name="Полилиния: фигура 1641">
                <a:extLst>
                  <a:ext uri="{FF2B5EF4-FFF2-40B4-BE49-F238E27FC236}">
                    <a16:creationId xmlns:a16="http://schemas.microsoft.com/office/drawing/2014/main" id="{11EB154B-893B-43D6-A32F-5F304912D02F}"/>
                  </a:ext>
                </a:extLst>
              </p:cNvPr>
              <p:cNvSpPr/>
              <p:nvPr/>
            </p:nvSpPr>
            <p:spPr>
              <a:xfrm>
                <a:off x="5199262" y="4022428"/>
                <a:ext cx="94793" cy="3279"/>
              </a:xfrm>
              <a:custGeom>
                <a:avLst/>
                <a:gdLst>
                  <a:gd name="connsiteX0" fmla="*/ 0 w 94793"/>
                  <a:gd name="connsiteY0" fmla="*/ 0 h 3279"/>
                  <a:gd name="connsiteX1" fmla="*/ 94793 w 94793"/>
                  <a:gd name="connsiteY1" fmla="*/ 0 h 3279"/>
                  <a:gd name="connsiteX2" fmla="*/ 94793 w 94793"/>
                  <a:gd name="connsiteY2" fmla="*/ 3279 h 3279"/>
                  <a:gd name="connsiteX3" fmla="*/ 0 w 94793"/>
                  <a:gd name="connsiteY3" fmla="*/ 3279 h 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793" h="3279">
                    <a:moveTo>
                      <a:pt x="0" y="0"/>
                    </a:moveTo>
                    <a:lnTo>
                      <a:pt x="94793" y="0"/>
                    </a:lnTo>
                    <a:lnTo>
                      <a:pt x="94793" y="3279"/>
                    </a:lnTo>
                    <a:lnTo>
                      <a:pt x="0" y="327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3" name="Полилиния: фигура 1642">
                <a:extLst>
                  <a:ext uri="{FF2B5EF4-FFF2-40B4-BE49-F238E27FC236}">
                    <a16:creationId xmlns:a16="http://schemas.microsoft.com/office/drawing/2014/main" id="{7CBB5497-BB31-4B09-862F-6103F9BD65CE}"/>
                  </a:ext>
                </a:extLst>
              </p:cNvPr>
              <p:cNvSpPr/>
              <p:nvPr/>
            </p:nvSpPr>
            <p:spPr>
              <a:xfrm>
                <a:off x="5214166" y="4025707"/>
                <a:ext cx="64984" cy="3353"/>
              </a:xfrm>
              <a:custGeom>
                <a:avLst/>
                <a:gdLst>
                  <a:gd name="connsiteX0" fmla="*/ 0 w 64984"/>
                  <a:gd name="connsiteY0" fmla="*/ 0 h 3353"/>
                  <a:gd name="connsiteX1" fmla="*/ 64984 w 64984"/>
                  <a:gd name="connsiteY1" fmla="*/ 0 h 3353"/>
                  <a:gd name="connsiteX2" fmla="*/ 64984 w 64984"/>
                  <a:gd name="connsiteY2" fmla="*/ 3354 h 3353"/>
                  <a:gd name="connsiteX3" fmla="*/ 0 w 64984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84" h="3353">
                    <a:moveTo>
                      <a:pt x="0" y="0"/>
                    </a:moveTo>
                    <a:lnTo>
                      <a:pt x="64984" y="0"/>
                    </a:lnTo>
                    <a:lnTo>
                      <a:pt x="64984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4" name="Полилиния: фигура 1643">
                <a:extLst>
                  <a:ext uri="{FF2B5EF4-FFF2-40B4-BE49-F238E27FC236}">
                    <a16:creationId xmlns:a16="http://schemas.microsoft.com/office/drawing/2014/main" id="{1DB0BA4D-B0AC-469F-9BF3-E7B87BEA67E5}"/>
                  </a:ext>
                </a:extLst>
              </p:cNvPr>
              <p:cNvSpPr/>
              <p:nvPr/>
            </p:nvSpPr>
            <p:spPr>
              <a:xfrm>
                <a:off x="5174445" y="3731787"/>
                <a:ext cx="144425" cy="284007"/>
              </a:xfrm>
              <a:custGeom>
                <a:avLst/>
                <a:gdLst>
                  <a:gd name="connsiteX0" fmla="*/ 144426 w 144425"/>
                  <a:gd name="connsiteY0" fmla="*/ 72213 h 284007"/>
                  <a:gd name="connsiteX1" fmla="*/ 144426 w 144425"/>
                  <a:gd name="connsiteY1" fmla="*/ 284008 h 284007"/>
                  <a:gd name="connsiteX2" fmla="*/ 0 w 144425"/>
                  <a:gd name="connsiteY2" fmla="*/ 284008 h 284007"/>
                  <a:gd name="connsiteX3" fmla="*/ 0 w 144425"/>
                  <a:gd name="connsiteY3" fmla="*/ 72213 h 284007"/>
                  <a:gd name="connsiteX4" fmla="*/ 72213 w 144425"/>
                  <a:gd name="connsiteY4" fmla="*/ 0 h 284007"/>
                  <a:gd name="connsiteX5" fmla="*/ 123261 w 144425"/>
                  <a:gd name="connsiteY5" fmla="*/ 21165 h 284007"/>
                  <a:gd name="connsiteX6" fmla="*/ 144426 w 144425"/>
                  <a:gd name="connsiteY6" fmla="*/ 72213 h 28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5" h="284007">
                    <a:moveTo>
                      <a:pt x="144426" y="72213"/>
                    </a:moveTo>
                    <a:lnTo>
                      <a:pt x="144426" y="284008"/>
                    </a:lnTo>
                    <a:lnTo>
                      <a:pt x="0" y="284008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cubicBezTo>
                      <a:pt x="92111" y="0"/>
                      <a:pt x="110220" y="8049"/>
                      <a:pt x="123261" y="21165"/>
                    </a:cubicBezTo>
                    <a:cubicBezTo>
                      <a:pt x="136377" y="34206"/>
                      <a:pt x="144426" y="52315"/>
                      <a:pt x="144426" y="72213"/>
                    </a:cubicBez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5" name="Полилиния: фигура 1644">
                <a:extLst>
                  <a:ext uri="{FF2B5EF4-FFF2-40B4-BE49-F238E27FC236}">
                    <a16:creationId xmlns:a16="http://schemas.microsoft.com/office/drawing/2014/main" id="{8321707E-004A-4112-8605-6C75ED9DBE1E}"/>
                  </a:ext>
                </a:extLst>
              </p:cNvPr>
              <p:cNvSpPr/>
              <p:nvPr/>
            </p:nvSpPr>
            <p:spPr>
              <a:xfrm>
                <a:off x="5196057" y="3747810"/>
                <a:ext cx="101649" cy="50824"/>
              </a:xfrm>
              <a:custGeom>
                <a:avLst/>
                <a:gdLst>
                  <a:gd name="connsiteX0" fmla="*/ 0 w 101649"/>
                  <a:gd name="connsiteY0" fmla="*/ 50825 h 50824"/>
                  <a:gd name="connsiteX1" fmla="*/ 50825 w 101649"/>
                  <a:gd name="connsiteY1" fmla="*/ 0 h 50824"/>
                  <a:gd name="connsiteX2" fmla="*/ 50825 w 101649"/>
                  <a:gd name="connsiteY2" fmla="*/ 0 h 50824"/>
                  <a:gd name="connsiteX3" fmla="*/ 101650 w 101649"/>
                  <a:gd name="connsiteY3" fmla="*/ 50825 h 5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49" h="50824">
                    <a:moveTo>
                      <a:pt x="0" y="50825"/>
                    </a:moveTo>
                    <a:cubicBezTo>
                      <a:pt x="0" y="22730"/>
                      <a:pt x="22729" y="0"/>
                      <a:pt x="50825" y="0"/>
                    </a:cubicBezTo>
                    <a:lnTo>
                      <a:pt x="50825" y="0"/>
                    </a:lnTo>
                    <a:cubicBezTo>
                      <a:pt x="78920" y="0"/>
                      <a:pt x="101650" y="22730"/>
                      <a:pt x="101650" y="50825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6" name="Полилиния: фигура 1645">
                <a:extLst>
                  <a:ext uri="{FF2B5EF4-FFF2-40B4-BE49-F238E27FC236}">
                    <a16:creationId xmlns:a16="http://schemas.microsoft.com/office/drawing/2014/main" id="{9801BC70-C050-4B68-95D2-65DEB79DD3EA}"/>
                  </a:ext>
                </a:extLst>
              </p:cNvPr>
              <p:cNvSpPr/>
              <p:nvPr/>
            </p:nvSpPr>
            <p:spPr>
              <a:xfrm>
                <a:off x="5165726" y="3721950"/>
                <a:ext cx="81155" cy="81081"/>
              </a:xfrm>
              <a:custGeom>
                <a:avLst/>
                <a:gdLst>
                  <a:gd name="connsiteX0" fmla="*/ 0 w 81155"/>
                  <a:gd name="connsiteY0" fmla="*/ 81081 h 81081"/>
                  <a:gd name="connsiteX1" fmla="*/ 23773 w 81155"/>
                  <a:gd name="connsiteY1" fmla="*/ 23773 h 81081"/>
                  <a:gd name="connsiteX2" fmla="*/ 81156 w 81155"/>
                  <a:gd name="connsiteY2" fmla="*/ 0 h 81081"/>
                  <a:gd name="connsiteX3" fmla="*/ 0 w 81155"/>
                  <a:gd name="connsiteY3" fmla="*/ 0 h 81081"/>
                  <a:gd name="connsiteX4" fmla="*/ 0 w 81155"/>
                  <a:gd name="connsiteY4" fmla="*/ 76684 h 8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55" h="81081">
                    <a:moveTo>
                      <a:pt x="0" y="81081"/>
                    </a:moveTo>
                    <a:cubicBezTo>
                      <a:pt x="0" y="58724"/>
                      <a:pt x="9092" y="38454"/>
                      <a:pt x="23773" y="23773"/>
                    </a:cubicBezTo>
                    <a:cubicBezTo>
                      <a:pt x="38454" y="9092"/>
                      <a:pt x="58799" y="0"/>
                      <a:pt x="81156" y="0"/>
                    </a:cubicBezTo>
                    <a:lnTo>
                      <a:pt x="0" y="0"/>
                    </a:lnTo>
                    <a:lnTo>
                      <a:pt x="0" y="76684"/>
                    </a:ln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47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4884848" y="3667399"/>
              <a:ext cx="162162" cy="307184"/>
              <a:chOff x="4884848" y="3667399"/>
              <a:chExt cx="162162" cy="307184"/>
            </a:xfrm>
            <a:noFill/>
          </p:grpSpPr>
          <p:sp>
            <p:nvSpPr>
              <p:cNvPr id="1648" name="Полилиния: фигура 1647">
                <a:extLst>
                  <a:ext uri="{FF2B5EF4-FFF2-40B4-BE49-F238E27FC236}">
                    <a16:creationId xmlns:a16="http://schemas.microsoft.com/office/drawing/2014/main" id="{0D32B500-76B4-441B-A595-61D3EC3675BB}"/>
                  </a:ext>
                </a:extLst>
              </p:cNvPr>
              <p:cNvSpPr/>
              <p:nvPr/>
            </p:nvSpPr>
            <p:spPr>
              <a:xfrm>
                <a:off x="4933213" y="3754815"/>
                <a:ext cx="64984" cy="206429"/>
              </a:xfrm>
              <a:custGeom>
                <a:avLst/>
                <a:gdLst>
                  <a:gd name="connsiteX0" fmla="*/ 64984 w 64984"/>
                  <a:gd name="connsiteY0" fmla="*/ 206429 h 206429"/>
                  <a:gd name="connsiteX1" fmla="*/ 0 w 64984"/>
                  <a:gd name="connsiteY1" fmla="*/ 206429 h 206429"/>
                  <a:gd name="connsiteX2" fmla="*/ 0 w 64984"/>
                  <a:gd name="connsiteY2" fmla="*/ 32492 h 206429"/>
                  <a:gd name="connsiteX3" fmla="*/ 32492 w 64984"/>
                  <a:gd name="connsiteY3" fmla="*/ 0 h 206429"/>
                  <a:gd name="connsiteX4" fmla="*/ 32492 w 64984"/>
                  <a:gd name="connsiteY4" fmla="*/ 0 h 206429"/>
                  <a:gd name="connsiteX5" fmla="*/ 64984 w 64984"/>
                  <a:gd name="connsiteY5" fmla="*/ 32492 h 206429"/>
                  <a:gd name="connsiteX6" fmla="*/ 64984 w 64984"/>
                  <a:gd name="connsiteY6" fmla="*/ 206429 h 20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84" h="206429">
                    <a:moveTo>
                      <a:pt x="64984" y="206429"/>
                    </a:moveTo>
                    <a:lnTo>
                      <a:pt x="0" y="206429"/>
                    </a:lnTo>
                    <a:lnTo>
                      <a:pt x="0" y="32492"/>
                    </a:lnTo>
                    <a:cubicBezTo>
                      <a:pt x="0" y="14532"/>
                      <a:pt x="14532" y="0"/>
                      <a:pt x="32492" y="0"/>
                    </a:cubicBezTo>
                    <a:lnTo>
                      <a:pt x="32492" y="0"/>
                    </a:lnTo>
                    <a:cubicBezTo>
                      <a:pt x="50452" y="0"/>
                      <a:pt x="64984" y="14532"/>
                      <a:pt x="64984" y="32492"/>
                    </a:cubicBezTo>
                    <a:lnTo>
                      <a:pt x="64984" y="20642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49" name="Полилиния: фигура 1648">
                <a:extLst>
                  <a:ext uri="{FF2B5EF4-FFF2-40B4-BE49-F238E27FC236}">
                    <a16:creationId xmlns:a16="http://schemas.microsoft.com/office/drawing/2014/main" id="{F64C58D8-9903-4F56-9D3F-0FC46FFF97A4}"/>
                  </a:ext>
                </a:extLst>
              </p:cNvPr>
              <p:cNvSpPr/>
              <p:nvPr/>
            </p:nvSpPr>
            <p:spPr>
              <a:xfrm>
                <a:off x="4893493" y="3961244"/>
                <a:ext cx="144426" cy="3353"/>
              </a:xfrm>
              <a:custGeom>
                <a:avLst/>
                <a:gdLst>
                  <a:gd name="connsiteX0" fmla="*/ 0 w 144426"/>
                  <a:gd name="connsiteY0" fmla="*/ 0 h 3353"/>
                  <a:gd name="connsiteX1" fmla="*/ 144426 w 144426"/>
                  <a:gd name="connsiteY1" fmla="*/ 0 h 3353"/>
                  <a:gd name="connsiteX2" fmla="*/ 144426 w 144426"/>
                  <a:gd name="connsiteY2" fmla="*/ 3354 h 3353"/>
                  <a:gd name="connsiteX3" fmla="*/ 0 w 144426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426" h="3353">
                    <a:moveTo>
                      <a:pt x="0" y="0"/>
                    </a:moveTo>
                    <a:lnTo>
                      <a:pt x="144426" y="0"/>
                    </a:lnTo>
                    <a:lnTo>
                      <a:pt x="144426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0" name="Полилиния: фигура 1649">
                <a:extLst>
                  <a:ext uri="{FF2B5EF4-FFF2-40B4-BE49-F238E27FC236}">
                    <a16:creationId xmlns:a16="http://schemas.microsoft.com/office/drawing/2014/main" id="{85FF5120-83F9-444A-9D25-15D4530BC20D}"/>
                  </a:ext>
                </a:extLst>
              </p:cNvPr>
              <p:cNvSpPr/>
              <p:nvPr/>
            </p:nvSpPr>
            <p:spPr>
              <a:xfrm>
                <a:off x="4905267" y="3964598"/>
                <a:ext cx="120951" cy="3353"/>
              </a:xfrm>
              <a:custGeom>
                <a:avLst/>
                <a:gdLst>
                  <a:gd name="connsiteX0" fmla="*/ 0 w 120951"/>
                  <a:gd name="connsiteY0" fmla="*/ 0 h 3353"/>
                  <a:gd name="connsiteX1" fmla="*/ 120951 w 120951"/>
                  <a:gd name="connsiteY1" fmla="*/ 0 h 3353"/>
                  <a:gd name="connsiteX2" fmla="*/ 120951 w 120951"/>
                  <a:gd name="connsiteY2" fmla="*/ 3354 h 3353"/>
                  <a:gd name="connsiteX3" fmla="*/ 0 w 120951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51" h="3353">
                    <a:moveTo>
                      <a:pt x="0" y="0"/>
                    </a:moveTo>
                    <a:lnTo>
                      <a:pt x="120951" y="0"/>
                    </a:lnTo>
                    <a:lnTo>
                      <a:pt x="120951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1" name="Полилиния: фигура 1650">
                <a:extLst>
                  <a:ext uri="{FF2B5EF4-FFF2-40B4-BE49-F238E27FC236}">
                    <a16:creationId xmlns:a16="http://schemas.microsoft.com/office/drawing/2014/main" id="{D804E737-61E2-428F-91C2-4D3D6EEC5CF6}"/>
                  </a:ext>
                </a:extLst>
              </p:cNvPr>
              <p:cNvSpPr/>
              <p:nvPr/>
            </p:nvSpPr>
            <p:spPr>
              <a:xfrm>
                <a:off x="4918383" y="3967877"/>
                <a:ext cx="94793" cy="3353"/>
              </a:xfrm>
              <a:custGeom>
                <a:avLst/>
                <a:gdLst>
                  <a:gd name="connsiteX0" fmla="*/ 0 w 94793"/>
                  <a:gd name="connsiteY0" fmla="*/ 0 h 3353"/>
                  <a:gd name="connsiteX1" fmla="*/ 94793 w 94793"/>
                  <a:gd name="connsiteY1" fmla="*/ 0 h 3353"/>
                  <a:gd name="connsiteX2" fmla="*/ 94793 w 94793"/>
                  <a:gd name="connsiteY2" fmla="*/ 3354 h 3353"/>
                  <a:gd name="connsiteX3" fmla="*/ 0 w 94793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793" h="3353">
                    <a:moveTo>
                      <a:pt x="0" y="0"/>
                    </a:moveTo>
                    <a:lnTo>
                      <a:pt x="94793" y="0"/>
                    </a:lnTo>
                    <a:lnTo>
                      <a:pt x="94793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2" name="Полилиния: фигура 1651">
                <a:extLst>
                  <a:ext uri="{FF2B5EF4-FFF2-40B4-BE49-F238E27FC236}">
                    <a16:creationId xmlns:a16="http://schemas.microsoft.com/office/drawing/2014/main" id="{86FAFF75-FE5F-4064-BCDF-6543E08238C7}"/>
                  </a:ext>
                </a:extLst>
              </p:cNvPr>
              <p:cNvSpPr/>
              <p:nvPr/>
            </p:nvSpPr>
            <p:spPr>
              <a:xfrm>
                <a:off x="4933214" y="3971231"/>
                <a:ext cx="64984" cy="3353"/>
              </a:xfrm>
              <a:custGeom>
                <a:avLst/>
                <a:gdLst>
                  <a:gd name="connsiteX0" fmla="*/ 0 w 64984"/>
                  <a:gd name="connsiteY0" fmla="*/ 0 h 3353"/>
                  <a:gd name="connsiteX1" fmla="*/ 64984 w 64984"/>
                  <a:gd name="connsiteY1" fmla="*/ 0 h 3353"/>
                  <a:gd name="connsiteX2" fmla="*/ 64984 w 64984"/>
                  <a:gd name="connsiteY2" fmla="*/ 3354 h 3353"/>
                  <a:gd name="connsiteX3" fmla="*/ 0 w 64984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84" h="3353">
                    <a:moveTo>
                      <a:pt x="0" y="0"/>
                    </a:moveTo>
                    <a:lnTo>
                      <a:pt x="64984" y="0"/>
                    </a:lnTo>
                    <a:lnTo>
                      <a:pt x="64984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3" name="Полилиния: фигура 1652">
                <a:extLst>
                  <a:ext uri="{FF2B5EF4-FFF2-40B4-BE49-F238E27FC236}">
                    <a16:creationId xmlns:a16="http://schemas.microsoft.com/office/drawing/2014/main" id="{FF5AB811-2695-43EC-819D-A2443A3DEE95}"/>
                  </a:ext>
                </a:extLst>
              </p:cNvPr>
              <p:cNvSpPr/>
              <p:nvPr/>
            </p:nvSpPr>
            <p:spPr>
              <a:xfrm>
                <a:off x="4893567" y="3677236"/>
                <a:ext cx="144426" cy="284008"/>
              </a:xfrm>
              <a:custGeom>
                <a:avLst/>
                <a:gdLst>
                  <a:gd name="connsiteX0" fmla="*/ 144426 w 144426"/>
                  <a:gd name="connsiteY0" fmla="*/ 284008 h 284008"/>
                  <a:gd name="connsiteX1" fmla="*/ 0 w 144426"/>
                  <a:gd name="connsiteY1" fmla="*/ 284008 h 284008"/>
                  <a:gd name="connsiteX2" fmla="*/ 0 w 144426"/>
                  <a:gd name="connsiteY2" fmla="*/ 72213 h 284008"/>
                  <a:gd name="connsiteX3" fmla="*/ 72213 w 144426"/>
                  <a:gd name="connsiteY3" fmla="*/ 0 h 284008"/>
                  <a:gd name="connsiteX4" fmla="*/ 72213 w 144426"/>
                  <a:gd name="connsiteY4" fmla="*/ 0 h 284008"/>
                  <a:gd name="connsiteX5" fmla="*/ 144426 w 144426"/>
                  <a:gd name="connsiteY5" fmla="*/ 72213 h 284008"/>
                  <a:gd name="connsiteX6" fmla="*/ 144426 w 144426"/>
                  <a:gd name="connsiteY6" fmla="*/ 284008 h 28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6" h="284008">
                    <a:moveTo>
                      <a:pt x="144426" y="284008"/>
                    </a:moveTo>
                    <a:lnTo>
                      <a:pt x="0" y="284008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lnTo>
                      <a:pt x="72213" y="0"/>
                    </a:lnTo>
                    <a:cubicBezTo>
                      <a:pt x="112083" y="0"/>
                      <a:pt x="144426" y="32343"/>
                      <a:pt x="144426" y="72213"/>
                    </a:cubicBezTo>
                    <a:lnTo>
                      <a:pt x="144426" y="28400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4" name="Полилиния: фигура 1653">
                <a:extLst>
                  <a:ext uri="{FF2B5EF4-FFF2-40B4-BE49-F238E27FC236}">
                    <a16:creationId xmlns:a16="http://schemas.microsoft.com/office/drawing/2014/main" id="{3B17C14A-C062-4110-A84C-6B21FED50A45}"/>
                  </a:ext>
                </a:extLst>
              </p:cNvPr>
              <p:cNvSpPr/>
              <p:nvPr/>
            </p:nvSpPr>
            <p:spPr>
              <a:xfrm>
                <a:off x="4915104" y="3693259"/>
                <a:ext cx="101649" cy="50824"/>
              </a:xfrm>
              <a:custGeom>
                <a:avLst/>
                <a:gdLst>
                  <a:gd name="connsiteX0" fmla="*/ 0 w 101649"/>
                  <a:gd name="connsiteY0" fmla="*/ 50825 h 50824"/>
                  <a:gd name="connsiteX1" fmla="*/ 50825 w 101649"/>
                  <a:gd name="connsiteY1" fmla="*/ 0 h 50824"/>
                  <a:gd name="connsiteX2" fmla="*/ 50825 w 101649"/>
                  <a:gd name="connsiteY2" fmla="*/ 0 h 50824"/>
                  <a:gd name="connsiteX3" fmla="*/ 101650 w 101649"/>
                  <a:gd name="connsiteY3" fmla="*/ 50825 h 5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49" h="50824">
                    <a:moveTo>
                      <a:pt x="0" y="50825"/>
                    </a:moveTo>
                    <a:cubicBezTo>
                      <a:pt x="0" y="22729"/>
                      <a:pt x="22730" y="0"/>
                      <a:pt x="50825" y="0"/>
                    </a:cubicBezTo>
                    <a:lnTo>
                      <a:pt x="50825" y="0"/>
                    </a:lnTo>
                    <a:cubicBezTo>
                      <a:pt x="78920" y="0"/>
                      <a:pt x="101650" y="22729"/>
                      <a:pt x="101650" y="50825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5" name="Полилиния: фигура 1654">
                <a:extLst>
                  <a:ext uri="{FF2B5EF4-FFF2-40B4-BE49-F238E27FC236}">
                    <a16:creationId xmlns:a16="http://schemas.microsoft.com/office/drawing/2014/main" id="{5E02E7C4-AD5D-4A78-BAE2-0CB5602BBC38}"/>
                  </a:ext>
                </a:extLst>
              </p:cNvPr>
              <p:cNvSpPr/>
              <p:nvPr/>
            </p:nvSpPr>
            <p:spPr>
              <a:xfrm>
                <a:off x="4884848" y="3667399"/>
                <a:ext cx="162162" cy="81081"/>
              </a:xfrm>
              <a:custGeom>
                <a:avLst/>
                <a:gdLst>
                  <a:gd name="connsiteX0" fmla="*/ 0 w 162162"/>
                  <a:gd name="connsiteY0" fmla="*/ 76684 h 81081"/>
                  <a:gd name="connsiteX1" fmla="*/ 0 w 162162"/>
                  <a:gd name="connsiteY1" fmla="*/ 0 h 81081"/>
                  <a:gd name="connsiteX2" fmla="*/ 81081 w 162162"/>
                  <a:gd name="connsiteY2" fmla="*/ 0 h 81081"/>
                  <a:gd name="connsiteX3" fmla="*/ 162163 w 162162"/>
                  <a:gd name="connsiteY3" fmla="*/ 0 h 81081"/>
                  <a:gd name="connsiteX4" fmla="*/ 162163 w 162162"/>
                  <a:gd name="connsiteY4" fmla="*/ 81081 h 81081"/>
                  <a:gd name="connsiteX5" fmla="*/ 81081 w 162162"/>
                  <a:gd name="connsiteY5" fmla="*/ 0 h 81081"/>
                  <a:gd name="connsiteX6" fmla="*/ 81081 w 162162"/>
                  <a:gd name="connsiteY6" fmla="*/ 0 h 81081"/>
                  <a:gd name="connsiteX7" fmla="*/ 0 w 162162"/>
                  <a:gd name="connsiteY7" fmla="*/ 81081 h 8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162" h="81081">
                    <a:moveTo>
                      <a:pt x="0" y="76684"/>
                    </a:moveTo>
                    <a:lnTo>
                      <a:pt x="0" y="0"/>
                    </a:lnTo>
                    <a:lnTo>
                      <a:pt x="81081" y="0"/>
                    </a:lnTo>
                    <a:lnTo>
                      <a:pt x="162163" y="0"/>
                    </a:lnTo>
                    <a:lnTo>
                      <a:pt x="162163" y="81081"/>
                    </a:lnTo>
                    <a:cubicBezTo>
                      <a:pt x="162163" y="36293"/>
                      <a:pt x="125870" y="0"/>
                      <a:pt x="81081" y="0"/>
                    </a:cubicBezTo>
                    <a:lnTo>
                      <a:pt x="81081" y="0"/>
                    </a:lnTo>
                    <a:cubicBezTo>
                      <a:pt x="36293" y="0"/>
                      <a:pt x="0" y="36293"/>
                      <a:pt x="0" y="81081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56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362542" y="3721950"/>
              <a:ext cx="153145" cy="307110"/>
              <a:chOff x="5362542" y="3721950"/>
              <a:chExt cx="153145" cy="307110"/>
            </a:xfrm>
            <a:noFill/>
          </p:grpSpPr>
          <p:sp>
            <p:nvSpPr>
              <p:cNvPr id="1657" name="Полилиния: фигура 1656">
                <a:extLst>
                  <a:ext uri="{FF2B5EF4-FFF2-40B4-BE49-F238E27FC236}">
                    <a16:creationId xmlns:a16="http://schemas.microsoft.com/office/drawing/2014/main" id="{2063E833-F010-4017-B8B9-08AE2EC542B2}"/>
                  </a:ext>
                </a:extLst>
              </p:cNvPr>
              <p:cNvSpPr/>
              <p:nvPr/>
            </p:nvSpPr>
            <p:spPr>
              <a:xfrm>
                <a:off x="5411205" y="3809292"/>
                <a:ext cx="64984" cy="206429"/>
              </a:xfrm>
              <a:custGeom>
                <a:avLst/>
                <a:gdLst>
                  <a:gd name="connsiteX0" fmla="*/ 64984 w 64984"/>
                  <a:gd name="connsiteY0" fmla="*/ 206429 h 206429"/>
                  <a:gd name="connsiteX1" fmla="*/ 0 w 64984"/>
                  <a:gd name="connsiteY1" fmla="*/ 206429 h 206429"/>
                  <a:gd name="connsiteX2" fmla="*/ 0 w 64984"/>
                  <a:gd name="connsiteY2" fmla="*/ 32492 h 206429"/>
                  <a:gd name="connsiteX3" fmla="*/ 32492 w 64984"/>
                  <a:gd name="connsiteY3" fmla="*/ 0 h 206429"/>
                  <a:gd name="connsiteX4" fmla="*/ 32492 w 64984"/>
                  <a:gd name="connsiteY4" fmla="*/ 0 h 206429"/>
                  <a:gd name="connsiteX5" fmla="*/ 64984 w 64984"/>
                  <a:gd name="connsiteY5" fmla="*/ 32492 h 206429"/>
                  <a:gd name="connsiteX6" fmla="*/ 64984 w 64984"/>
                  <a:gd name="connsiteY6" fmla="*/ 206429 h 20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84" h="206429">
                    <a:moveTo>
                      <a:pt x="64984" y="206429"/>
                    </a:moveTo>
                    <a:lnTo>
                      <a:pt x="0" y="206429"/>
                    </a:lnTo>
                    <a:lnTo>
                      <a:pt x="0" y="32492"/>
                    </a:lnTo>
                    <a:cubicBezTo>
                      <a:pt x="0" y="14532"/>
                      <a:pt x="14532" y="0"/>
                      <a:pt x="32492" y="0"/>
                    </a:cubicBezTo>
                    <a:lnTo>
                      <a:pt x="32492" y="0"/>
                    </a:lnTo>
                    <a:cubicBezTo>
                      <a:pt x="50452" y="0"/>
                      <a:pt x="64984" y="14532"/>
                      <a:pt x="64984" y="32492"/>
                    </a:cubicBezTo>
                    <a:lnTo>
                      <a:pt x="64984" y="20642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8" name="Полилиния: фигура 1657">
                <a:extLst>
                  <a:ext uri="{FF2B5EF4-FFF2-40B4-BE49-F238E27FC236}">
                    <a16:creationId xmlns:a16="http://schemas.microsoft.com/office/drawing/2014/main" id="{2A59F732-1D40-4807-9D8D-A957924045B7}"/>
                  </a:ext>
                </a:extLst>
              </p:cNvPr>
              <p:cNvSpPr/>
              <p:nvPr/>
            </p:nvSpPr>
            <p:spPr>
              <a:xfrm>
                <a:off x="5371261" y="4015795"/>
                <a:ext cx="144426" cy="3279"/>
              </a:xfrm>
              <a:custGeom>
                <a:avLst/>
                <a:gdLst>
                  <a:gd name="connsiteX0" fmla="*/ 0 w 144426"/>
                  <a:gd name="connsiteY0" fmla="*/ 0 h 3279"/>
                  <a:gd name="connsiteX1" fmla="*/ 144426 w 144426"/>
                  <a:gd name="connsiteY1" fmla="*/ 0 h 3279"/>
                  <a:gd name="connsiteX2" fmla="*/ 144426 w 144426"/>
                  <a:gd name="connsiteY2" fmla="*/ 3279 h 3279"/>
                  <a:gd name="connsiteX3" fmla="*/ 0 w 144426"/>
                  <a:gd name="connsiteY3" fmla="*/ 3279 h 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426" h="3279">
                    <a:moveTo>
                      <a:pt x="0" y="0"/>
                    </a:moveTo>
                    <a:lnTo>
                      <a:pt x="144426" y="0"/>
                    </a:lnTo>
                    <a:lnTo>
                      <a:pt x="144426" y="3279"/>
                    </a:lnTo>
                    <a:lnTo>
                      <a:pt x="0" y="327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59" name="Полилиния: фигура 1658">
                <a:extLst>
                  <a:ext uri="{FF2B5EF4-FFF2-40B4-BE49-F238E27FC236}">
                    <a16:creationId xmlns:a16="http://schemas.microsoft.com/office/drawing/2014/main" id="{43938BCD-5F95-418F-9EF8-5F1B49069261}"/>
                  </a:ext>
                </a:extLst>
              </p:cNvPr>
              <p:cNvSpPr/>
              <p:nvPr/>
            </p:nvSpPr>
            <p:spPr>
              <a:xfrm>
                <a:off x="5383036" y="4019074"/>
                <a:ext cx="120951" cy="3353"/>
              </a:xfrm>
              <a:custGeom>
                <a:avLst/>
                <a:gdLst>
                  <a:gd name="connsiteX0" fmla="*/ 0 w 120951"/>
                  <a:gd name="connsiteY0" fmla="*/ 0 h 3353"/>
                  <a:gd name="connsiteX1" fmla="*/ 120951 w 120951"/>
                  <a:gd name="connsiteY1" fmla="*/ 0 h 3353"/>
                  <a:gd name="connsiteX2" fmla="*/ 120951 w 120951"/>
                  <a:gd name="connsiteY2" fmla="*/ 3354 h 3353"/>
                  <a:gd name="connsiteX3" fmla="*/ 0 w 120951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51" h="3353">
                    <a:moveTo>
                      <a:pt x="0" y="0"/>
                    </a:moveTo>
                    <a:lnTo>
                      <a:pt x="120951" y="0"/>
                    </a:lnTo>
                    <a:lnTo>
                      <a:pt x="120951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0" name="Полилиния: фигура 1659">
                <a:extLst>
                  <a:ext uri="{FF2B5EF4-FFF2-40B4-BE49-F238E27FC236}">
                    <a16:creationId xmlns:a16="http://schemas.microsoft.com/office/drawing/2014/main" id="{698972BD-9C52-4A50-920A-29435C11107D}"/>
                  </a:ext>
                </a:extLst>
              </p:cNvPr>
              <p:cNvSpPr/>
              <p:nvPr/>
            </p:nvSpPr>
            <p:spPr>
              <a:xfrm>
                <a:off x="5396077" y="4022428"/>
                <a:ext cx="94793" cy="3279"/>
              </a:xfrm>
              <a:custGeom>
                <a:avLst/>
                <a:gdLst>
                  <a:gd name="connsiteX0" fmla="*/ 0 w 94793"/>
                  <a:gd name="connsiteY0" fmla="*/ 0 h 3279"/>
                  <a:gd name="connsiteX1" fmla="*/ 94793 w 94793"/>
                  <a:gd name="connsiteY1" fmla="*/ 0 h 3279"/>
                  <a:gd name="connsiteX2" fmla="*/ 94793 w 94793"/>
                  <a:gd name="connsiteY2" fmla="*/ 3279 h 3279"/>
                  <a:gd name="connsiteX3" fmla="*/ 0 w 94793"/>
                  <a:gd name="connsiteY3" fmla="*/ 3279 h 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793" h="3279">
                    <a:moveTo>
                      <a:pt x="0" y="0"/>
                    </a:moveTo>
                    <a:lnTo>
                      <a:pt x="94793" y="0"/>
                    </a:lnTo>
                    <a:lnTo>
                      <a:pt x="94793" y="3279"/>
                    </a:lnTo>
                    <a:lnTo>
                      <a:pt x="0" y="327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1" name="Полилиния: фигура 1660">
                <a:extLst>
                  <a:ext uri="{FF2B5EF4-FFF2-40B4-BE49-F238E27FC236}">
                    <a16:creationId xmlns:a16="http://schemas.microsoft.com/office/drawing/2014/main" id="{004801E6-4F4C-44CA-8DD0-E98CB63C5A3F}"/>
                  </a:ext>
                </a:extLst>
              </p:cNvPr>
              <p:cNvSpPr/>
              <p:nvPr/>
            </p:nvSpPr>
            <p:spPr>
              <a:xfrm>
                <a:off x="5410982" y="4025707"/>
                <a:ext cx="64984" cy="3353"/>
              </a:xfrm>
              <a:custGeom>
                <a:avLst/>
                <a:gdLst>
                  <a:gd name="connsiteX0" fmla="*/ 0 w 64984"/>
                  <a:gd name="connsiteY0" fmla="*/ 0 h 3353"/>
                  <a:gd name="connsiteX1" fmla="*/ 64984 w 64984"/>
                  <a:gd name="connsiteY1" fmla="*/ 0 h 3353"/>
                  <a:gd name="connsiteX2" fmla="*/ 64984 w 64984"/>
                  <a:gd name="connsiteY2" fmla="*/ 3354 h 3353"/>
                  <a:gd name="connsiteX3" fmla="*/ 0 w 64984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84" h="3353">
                    <a:moveTo>
                      <a:pt x="0" y="0"/>
                    </a:moveTo>
                    <a:lnTo>
                      <a:pt x="64984" y="0"/>
                    </a:lnTo>
                    <a:lnTo>
                      <a:pt x="64984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2" name="Полилиния: фигура 1661">
                <a:extLst>
                  <a:ext uri="{FF2B5EF4-FFF2-40B4-BE49-F238E27FC236}">
                    <a16:creationId xmlns:a16="http://schemas.microsoft.com/office/drawing/2014/main" id="{9E00B341-741B-49DA-926B-F3BB6C93C71A}"/>
                  </a:ext>
                </a:extLst>
              </p:cNvPr>
              <p:cNvSpPr/>
              <p:nvPr/>
            </p:nvSpPr>
            <p:spPr>
              <a:xfrm>
                <a:off x="5371261" y="3731787"/>
                <a:ext cx="144426" cy="284007"/>
              </a:xfrm>
              <a:custGeom>
                <a:avLst/>
                <a:gdLst>
                  <a:gd name="connsiteX0" fmla="*/ 144426 w 144426"/>
                  <a:gd name="connsiteY0" fmla="*/ 72213 h 284007"/>
                  <a:gd name="connsiteX1" fmla="*/ 144426 w 144426"/>
                  <a:gd name="connsiteY1" fmla="*/ 284008 h 284007"/>
                  <a:gd name="connsiteX2" fmla="*/ 0 w 144426"/>
                  <a:gd name="connsiteY2" fmla="*/ 284008 h 284007"/>
                  <a:gd name="connsiteX3" fmla="*/ 0 w 144426"/>
                  <a:gd name="connsiteY3" fmla="*/ 72213 h 284007"/>
                  <a:gd name="connsiteX4" fmla="*/ 72213 w 144426"/>
                  <a:gd name="connsiteY4" fmla="*/ 0 h 284007"/>
                  <a:gd name="connsiteX5" fmla="*/ 123336 w 144426"/>
                  <a:gd name="connsiteY5" fmla="*/ 21165 h 284007"/>
                  <a:gd name="connsiteX6" fmla="*/ 144426 w 144426"/>
                  <a:gd name="connsiteY6" fmla="*/ 72213 h 28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6" h="284007">
                    <a:moveTo>
                      <a:pt x="144426" y="72213"/>
                    </a:moveTo>
                    <a:lnTo>
                      <a:pt x="144426" y="284008"/>
                    </a:lnTo>
                    <a:lnTo>
                      <a:pt x="0" y="284008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cubicBezTo>
                      <a:pt x="92185" y="0"/>
                      <a:pt x="110220" y="8049"/>
                      <a:pt x="123336" y="21165"/>
                    </a:cubicBezTo>
                    <a:cubicBezTo>
                      <a:pt x="136377" y="34206"/>
                      <a:pt x="144426" y="52315"/>
                      <a:pt x="144426" y="72213"/>
                    </a:cubicBez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3" name="Полилиния: фигура 1662">
                <a:extLst>
                  <a:ext uri="{FF2B5EF4-FFF2-40B4-BE49-F238E27FC236}">
                    <a16:creationId xmlns:a16="http://schemas.microsoft.com/office/drawing/2014/main" id="{9B44659E-9E49-4838-A66C-5C9588385B76}"/>
                  </a:ext>
                </a:extLst>
              </p:cNvPr>
              <p:cNvSpPr/>
              <p:nvPr/>
            </p:nvSpPr>
            <p:spPr>
              <a:xfrm>
                <a:off x="5392873" y="3747810"/>
                <a:ext cx="101649" cy="50824"/>
              </a:xfrm>
              <a:custGeom>
                <a:avLst/>
                <a:gdLst>
                  <a:gd name="connsiteX0" fmla="*/ 0 w 101649"/>
                  <a:gd name="connsiteY0" fmla="*/ 50825 h 50824"/>
                  <a:gd name="connsiteX1" fmla="*/ 50824 w 101649"/>
                  <a:gd name="connsiteY1" fmla="*/ 0 h 50824"/>
                  <a:gd name="connsiteX2" fmla="*/ 50824 w 101649"/>
                  <a:gd name="connsiteY2" fmla="*/ 0 h 50824"/>
                  <a:gd name="connsiteX3" fmla="*/ 101649 w 101649"/>
                  <a:gd name="connsiteY3" fmla="*/ 50825 h 5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49" h="50824">
                    <a:moveTo>
                      <a:pt x="0" y="50825"/>
                    </a:moveTo>
                    <a:cubicBezTo>
                      <a:pt x="0" y="22730"/>
                      <a:pt x="22729" y="0"/>
                      <a:pt x="50824" y="0"/>
                    </a:cubicBezTo>
                    <a:lnTo>
                      <a:pt x="50824" y="0"/>
                    </a:lnTo>
                    <a:cubicBezTo>
                      <a:pt x="78920" y="0"/>
                      <a:pt x="101649" y="22730"/>
                      <a:pt x="101649" y="50825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4" name="Полилиния: фигура 1663">
                <a:extLst>
                  <a:ext uri="{FF2B5EF4-FFF2-40B4-BE49-F238E27FC236}">
                    <a16:creationId xmlns:a16="http://schemas.microsoft.com/office/drawing/2014/main" id="{8676A58B-B9E6-489F-BF11-098908A551EA}"/>
                  </a:ext>
                </a:extLst>
              </p:cNvPr>
              <p:cNvSpPr/>
              <p:nvPr/>
            </p:nvSpPr>
            <p:spPr>
              <a:xfrm>
                <a:off x="5362542" y="3721950"/>
                <a:ext cx="81155" cy="81081"/>
              </a:xfrm>
              <a:custGeom>
                <a:avLst/>
                <a:gdLst>
                  <a:gd name="connsiteX0" fmla="*/ 0 w 81155"/>
                  <a:gd name="connsiteY0" fmla="*/ 81081 h 81081"/>
                  <a:gd name="connsiteX1" fmla="*/ 23773 w 81155"/>
                  <a:gd name="connsiteY1" fmla="*/ 23773 h 81081"/>
                  <a:gd name="connsiteX2" fmla="*/ 81155 w 81155"/>
                  <a:gd name="connsiteY2" fmla="*/ 0 h 81081"/>
                  <a:gd name="connsiteX3" fmla="*/ 0 w 81155"/>
                  <a:gd name="connsiteY3" fmla="*/ 0 h 81081"/>
                  <a:gd name="connsiteX4" fmla="*/ 0 w 81155"/>
                  <a:gd name="connsiteY4" fmla="*/ 76684 h 8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55" h="81081">
                    <a:moveTo>
                      <a:pt x="0" y="81081"/>
                    </a:moveTo>
                    <a:cubicBezTo>
                      <a:pt x="0" y="58724"/>
                      <a:pt x="9092" y="38454"/>
                      <a:pt x="23773" y="23773"/>
                    </a:cubicBezTo>
                    <a:cubicBezTo>
                      <a:pt x="38454" y="9092"/>
                      <a:pt x="58724" y="0"/>
                      <a:pt x="81155" y="0"/>
                    </a:cubicBezTo>
                    <a:lnTo>
                      <a:pt x="0" y="0"/>
                    </a:lnTo>
                    <a:lnTo>
                      <a:pt x="0" y="76684"/>
                    </a:ln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65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642749" y="3721950"/>
              <a:ext cx="162162" cy="307110"/>
              <a:chOff x="5642749" y="3721950"/>
              <a:chExt cx="162162" cy="307110"/>
            </a:xfrm>
            <a:noFill/>
          </p:grpSpPr>
          <p:sp>
            <p:nvSpPr>
              <p:cNvPr id="1666" name="Полилиния: фигура 1665">
                <a:extLst>
                  <a:ext uri="{FF2B5EF4-FFF2-40B4-BE49-F238E27FC236}">
                    <a16:creationId xmlns:a16="http://schemas.microsoft.com/office/drawing/2014/main" id="{545D4681-6A46-4AA3-A9EF-C74C9032A878}"/>
                  </a:ext>
                </a:extLst>
              </p:cNvPr>
              <p:cNvSpPr/>
              <p:nvPr/>
            </p:nvSpPr>
            <p:spPr>
              <a:xfrm>
                <a:off x="5691413" y="3809292"/>
                <a:ext cx="64984" cy="206429"/>
              </a:xfrm>
              <a:custGeom>
                <a:avLst/>
                <a:gdLst>
                  <a:gd name="connsiteX0" fmla="*/ 64984 w 64984"/>
                  <a:gd name="connsiteY0" fmla="*/ 206429 h 206429"/>
                  <a:gd name="connsiteX1" fmla="*/ 0 w 64984"/>
                  <a:gd name="connsiteY1" fmla="*/ 206429 h 206429"/>
                  <a:gd name="connsiteX2" fmla="*/ 0 w 64984"/>
                  <a:gd name="connsiteY2" fmla="*/ 32492 h 206429"/>
                  <a:gd name="connsiteX3" fmla="*/ 32492 w 64984"/>
                  <a:gd name="connsiteY3" fmla="*/ 0 h 206429"/>
                  <a:gd name="connsiteX4" fmla="*/ 32492 w 64984"/>
                  <a:gd name="connsiteY4" fmla="*/ 0 h 206429"/>
                  <a:gd name="connsiteX5" fmla="*/ 64984 w 64984"/>
                  <a:gd name="connsiteY5" fmla="*/ 32492 h 206429"/>
                  <a:gd name="connsiteX6" fmla="*/ 64984 w 64984"/>
                  <a:gd name="connsiteY6" fmla="*/ 206429 h 20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84" h="206429">
                    <a:moveTo>
                      <a:pt x="64984" y="206429"/>
                    </a:moveTo>
                    <a:lnTo>
                      <a:pt x="0" y="206429"/>
                    </a:lnTo>
                    <a:lnTo>
                      <a:pt x="0" y="32492"/>
                    </a:lnTo>
                    <a:cubicBezTo>
                      <a:pt x="0" y="14532"/>
                      <a:pt x="14532" y="0"/>
                      <a:pt x="32492" y="0"/>
                    </a:cubicBezTo>
                    <a:lnTo>
                      <a:pt x="32492" y="0"/>
                    </a:lnTo>
                    <a:cubicBezTo>
                      <a:pt x="50452" y="0"/>
                      <a:pt x="64984" y="14532"/>
                      <a:pt x="64984" y="32492"/>
                    </a:cubicBezTo>
                    <a:lnTo>
                      <a:pt x="64984" y="20642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7" name="Полилиния: фигура 1666">
                <a:extLst>
                  <a:ext uri="{FF2B5EF4-FFF2-40B4-BE49-F238E27FC236}">
                    <a16:creationId xmlns:a16="http://schemas.microsoft.com/office/drawing/2014/main" id="{6CBEC26E-2425-4ECB-B9BE-9F8423F35EA8}"/>
                  </a:ext>
                </a:extLst>
              </p:cNvPr>
              <p:cNvSpPr/>
              <p:nvPr/>
            </p:nvSpPr>
            <p:spPr>
              <a:xfrm>
                <a:off x="5651468" y="4015721"/>
                <a:ext cx="144426" cy="3353"/>
              </a:xfrm>
              <a:custGeom>
                <a:avLst/>
                <a:gdLst>
                  <a:gd name="connsiteX0" fmla="*/ 0 w 144426"/>
                  <a:gd name="connsiteY0" fmla="*/ 0 h 3353"/>
                  <a:gd name="connsiteX1" fmla="*/ 144426 w 144426"/>
                  <a:gd name="connsiteY1" fmla="*/ 0 h 3353"/>
                  <a:gd name="connsiteX2" fmla="*/ 144426 w 144426"/>
                  <a:gd name="connsiteY2" fmla="*/ 3354 h 3353"/>
                  <a:gd name="connsiteX3" fmla="*/ 0 w 144426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426" h="3353">
                    <a:moveTo>
                      <a:pt x="0" y="0"/>
                    </a:moveTo>
                    <a:lnTo>
                      <a:pt x="144426" y="0"/>
                    </a:lnTo>
                    <a:lnTo>
                      <a:pt x="144426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8" name="Полилиния: фигура 1667">
                <a:extLst>
                  <a:ext uri="{FF2B5EF4-FFF2-40B4-BE49-F238E27FC236}">
                    <a16:creationId xmlns:a16="http://schemas.microsoft.com/office/drawing/2014/main" id="{6F57C1D9-5B6E-4E67-8E08-5E343DE96956}"/>
                  </a:ext>
                </a:extLst>
              </p:cNvPr>
              <p:cNvSpPr/>
              <p:nvPr/>
            </p:nvSpPr>
            <p:spPr>
              <a:xfrm>
                <a:off x="5663243" y="4019074"/>
                <a:ext cx="120951" cy="3353"/>
              </a:xfrm>
              <a:custGeom>
                <a:avLst/>
                <a:gdLst>
                  <a:gd name="connsiteX0" fmla="*/ 0 w 120951"/>
                  <a:gd name="connsiteY0" fmla="*/ 0 h 3353"/>
                  <a:gd name="connsiteX1" fmla="*/ 120951 w 120951"/>
                  <a:gd name="connsiteY1" fmla="*/ 0 h 3353"/>
                  <a:gd name="connsiteX2" fmla="*/ 120951 w 120951"/>
                  <a:gd name="connsiteY2" fmla="*/ 3354 h 3353"/>
                  <a:gd name="connsiteX3" fmla="*/ 0 w 120951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51" h="3353">
                    <a:moveTo>
                      <a:pt x="0" y="0"/>
                    </a:moveTo>
                    <a:lnTo>
                      <a:pt x="120951" y="0"/>
                    </a:lnTo>
                    <a:lnTo>
                      <a:pt x="120951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69" name="Полилиния: фигура 1668">
                <a:extLst>
                  <a:ext uri="{FF2B5EF4-FFF2-40B4-BE49-F238E27FC236}">
                    <a16:creationId xmlns:a16="http://schemas.microsoft.com/office/drawing/2014/main" id="{69981248-9528-4ADC-A8B2-58EFD99EFF48}"/>
                  </a:ext>
                </a:extLst>
              </p:cNvPr>
              <p:cNvSpPr/>
              <p:nvPr/>
            </p:nvSpPr>
            <p:spPr>
              <a:xfrm>
                <a:off x="5676285" y="4022428"/>
                <a:ext cx="94793" cy="3353"/>
              </a:xfrm>
              <a:custGeom>
                <a:avLst/>
                <a:gdLst>
                  <a:gd name="connsiteX0" fmla="*/ 0 w 94793"/>
                  <a:gd name="connsiteY0" fmla="*/ 0 h 3353"/>
                  <a:gd name="connsiteX1" fmla="*/ 94793 w 94793"/>
                  <a:gd name="connsiteY1" fmla="*/ 0 h 3353"/>
                  <a:gd name="connsiteX2" fmla="*/ 94793 w 94793"/>
                  <a:gd name="connsiteY2" fmla="*/ 3354 h 3353"/>
                  <a:gd name="connsiteX3" fmla="*/ 0 w 94793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793" h="3353">
                    <a:moveTo>
                      <a:pt x="0" y="0"/>
                    </a:moveTo>
                    <a:lnTo>
                      <a:pt x="94793" y="0"/>
                    </a:lnTo>
                    <a:lnTo>
                      <a:pt x="94793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0" name="Полилиния: фигура 1669">
                <a:extLst>
                  <a:ext uri="{FF2B5EF4-FFF2-40B4-BE49-F238E27FC236}">
                    <a16:creationId xmlns:a16="http://schemas.microsoft.com/office/drawing/2014/main" id="{FA8C4A21-588A-4AC5-87B3-79F3CC527FEC}"/>
                  </a:ext>
                </a:extLst>
              </p:cNvPr>
              <p:cNvSpPr/>
              <p:nvPr/>
            </p:nvSpPr>
            <p:spPr>
              <a:xfrm>
                <a:off x="5691189" y="4025707"/>
                <a:ext cx="64984" cy="3353"/>
              </a:xfrm>
              <a:custGeom>
                <a:avLst/>
                <a:gdLst>
                  <a:gd name="connsiteX0" fmla="*/ 0 w 64984"/>
                  <a:gd name="connsiteY0" fmla="*/ 0 h 3353"/>
                  <a:gd name="connsiteX1" fmla="*/ 64984 w 64984"/>
                  <a:gd name="connsiteY1" fmla="*/ 0 h 3353"/>
                  <a:gd name="connsiteX2" fmla="*/ 64984 w 64984"/>
                  <a:gd name="connsiteY2" fmla="*/ 3354 h 3353"/>
                  <a:gd name="connsiteX3" fmla="*/ 0 w 64984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84" h="3353">
                    <a:moveTo>
                      <a:pt x="0" y="0"/>
                    </a:moveTo>
                    <a:lnTo>
                      <a:pt x="64984" y="0"/>
                    </a:lnTo>
                    <a:lnTo>
                      <a:pt x="64984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1" name="Полилиния: фигура 1670">
                <a:extLst>
                  <a:ext uri="{FF2B5EF4-FFF2-40B4-BE49-F238E27FC236}">
                    <a16:creationId xmlns:a16="http://schemas.microsoft.com/office/drawing/2014/main" id="{112795D3-F7B7-47D9-AC5F-D4BC2A5FB0EC}"/>
                  </a:ext>
                </a:extLst>
              </p:cNvPr>
              <p:cNvSpPr/>
              <p:nvPr/>
            </p:nvSpPr>
            <p:spPr>
              <a:xfrm>
                <a:off x="5651468" y="3731713"/>
                <a:ext cx="144426" cy="284008"/>
              </a:xfrm>
              <a:custGeom>
                <a:avLst/>
                <a:gdLst>
                  <a:gd name="connsiteX0" fmla="*/ 144426 w 144426"/>
                  <a:gd name="connsiteY0" fmla="*/ 284008 h 284008"/>
                  <a:gd name="connsiteX1" fmla="*/ 0 w 144426"/>
                  <a:gd name="connsiteY1" fmla="*/ 284008 h 284008"/>
                  <a:gd name="connsiteX2" fmla="*/ 0 w 144426"/>
                  <a:gd name="connsiteY2" fmla="*/ 72213 h 284008"/>
                  <a:gd name="connsiteX3" fmla="*/ 72213 w 144426"/>
                  <a:gd name="connsiteY3" fmla="*/ 0 h 284008"/>
                  <a:gd name="connsiteX4" fmla="*/ 72213 w 144426"/>
                  <a:gd name="connsiteY4" fmla="*/ 0 h 284008"/>
                  <a:gd name="connsiteX5" fmla="*/ 144426 w 144426"/>
                  <a:gd name="connsiteY5" fmla="*/ 72213 h 284008"/>
                  <a:gd name="connsiteX6" fmla="*/ 144426 w 144426"/>
                  <a:gd name="connsiteY6" fmla="*/ 284008 h 28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6" h="284008">
                    <a:moveTo>
                      <a:pt x="144426" y="284008"/>
                    </a:moveTo>
                    <a:lnTo>
                      <a:pt x="0" y="284008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lnTo>
                      <a:pt x="72213" y="0"/>
                    </a:lnTo>
                    <a:cubicBezTo>
                      <a:pt x="112083" y="0"/>
                      <a:pt x="144426" y="32343"/>
                      <a:pt x="144426" y="72213"/>
                    </a:cubicBezTo>
                    <a:lnTo>
                      <a:pt x="144426" y="28400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2" name="Полилиния: фигура 1671">
                <a:extLst>
                  <a:ext uri="{FF2B5EF4-FFF2-40B4-BE49-F238E27FC236}">
                    <a16:creationId xmlns:a16="http://schemas.microsoft.com/office/drawing/2014/main" id="{6DF81B3F-8BF6-495B-B7EB-8E80220AF9C7}"/>
                  </a:ext>
                </a:extLst>
              </p:cNvPr>
              <p:cNvSpPr/>
              <p:nvPr/>
            </p:nvSpPr>
            <p:spPr>
              <a:xfrm>
                <a:off x="5673080" y="3747810"/>
                <a:ext cx="101649" cy="50824"/>
              </a:xfrm>
              <a:custGeom>
                <a:avLst/>
                <a:gdLst>
                  <a:gd name="connsiteX0" fmla="*/ 0 w 101649"/>
                  <a:gd name="connsiteY0" fmla="*/ 50825 h 50824"/>
                  <a:gd name="connsiteX1" fmla="*/ 50825 w 101649"/>
                  <a:gd name="connsiteY1" fmla="*/ 0 h 50824"/>
                  <a:gd name="connsiteX2" fmla="*/ 50825 w 101649"/>
                  <a:gd name="connsiteY2" fmla="*/ 0 h 50824"/>
                  <a:gd name="connsiteX3" fmla="*/ 101650 w 101649"/>
                  <a:gd name="connsiteY3" fmla="*/ 50825 h 5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49" h="50824">
                    <a:moveTo>
                      <a:pt x="0" y="50825"/>
                    </a:moveTo>
                    <a:cubicBezTo>
                      <a:pt x="0" y="22730"/>
                      <a:pt x="22729" y="0"/>
                      <a:pt x="50825" y="0"/>
                    </a:cubicBezTo>
                    <a:lnTo>
                      <a:pt x="50825" y="0"/>
                    </a:lnTo>
                    <a:cubicBezTo>
                      <a:pt x="78920" y="0"/>
                      <a:pt x="101650" y="22730"/>
                      <a:pt x="101650" y="50825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3" name="Полилиния: фигура 1672">
                <a:extLst>
                  <a:ext uri="{FF2B5EF4-FFF2-40B4-BE49-F238E27FC236}">
                    <a16:creationId xmlns:a16="http://schemas.microsoft.com/office/drawing/2014/main" id="{B33CC4DF-A81B-4BB0-B069-8F6CB796A0B7}"/>
                  </a:ext>
                </a:extLst>
              </p:cNvPr>
              <p:cNvSpPr/>
              <p:nvPr/>
            </p:nvSpPr>
            <p:spPr>
              <a:xfrm>
                <a:off x="5642749" y="3721950"/>
                <a:ext cx="162162" cy="81081"/>
              </a:xfrm>
              <a:custGeom>
                <a:avLst/>
                <a:gdLst>
                  <a:gd name="connsiteX0" fmla="*/ 0 w 162162"/>
                  <a:gd name="connsiteY0" fmla="*/ 76684 h 81081"/>
                  <a:gd name="connsiteX1" fmla="*/ 0 w 162162"/>
                  <a:gd name="connsiteY1" fmla="*/ 0 h 81081"/>
                  <a:gd name="connsiteX2" fmla="*/ 81081 w 162162"/>
                  <a:gd name="connsiteY2" fmla="*/ 0 h 81081"/>
                  <a:gd name="connsiteX3" fmla="*/ 162163 w 162162"/>
                  <a:gd name="connsiteY3" fmla="*/ 0 h 81081"/>
                  <a:gd name="connsiteX4" fmla="*/ 162163 w 162162"/>
                  <a:gd name="connsiteY4" fmla="*/ 81081 h 81081"/>
                  <a:gd name="connsiteX5" fmla="*/ 81081 w 162162"/>
                  <a:gd name="connsiteY5" fmla="*/ 0 h 81081"/>
                  <a:gd name="connsiteX6" fmla="*/ 81081 w 162162"/>
                  <a:gd name="connsiteY6" fmla="*/ 0 h 81081"/>
                  <a:gd name="connsiteX7" fmla="*/ 0 w 162162"/>
                  <a:gd name="connsiteY7" fmla="*/ 81081 h 8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162" h="81081">
                    <a:moveTo>
                      <a:pt x="0" y="76684"/>
                    </a:moveTo>
                    <a:lnTo>
                      <a:pt x="0" y="0"/>
                    </a:lnTo>
                    <a:lnTo>
                      <a:pt x="81081" y="0"/>
                    </a:lnTo>
                    <a:lnTo>
                      <a:pt x="162163" y="0"/>
                    </a:lnTo>
                    <a:lnTo>
                      <a:pt x="162163" y="81081"/>
                    </a:lnTo>
                    <a:cubicBezTo>
                      <a:pt x="162163" y="36293"/>
                      <a:pt x="125870" y="0"/>
                      <a:pt x="81081" y="0"/>
                    </a:cubicBezTo>
                    <a:lnTo>
                      <a:pt x="81081" y="0"/>
                    </a:lnTo>
                    <a:cubicBezTo>
                      <a:pt x="36293" y="0"/>
                      <a:pt x="0" y="36293"/>
                      <a:pt x="0" y="81081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74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004783" y="3721950"/>
              <a:ext cx="162162" cy="229829"/>
              <a:chOff x="6004783" y="3721950"/>
              <a:chExt cx="162162" cy="229829"/>
            </a:xfrm>
            <a:noFill/>
          </p:grpSpPr>
          <p:sp>
            <p:nvSpPr>
              <p:cNvPr id="1675" name="Полилиния: фигура 1674">
                <a:extLst>
                  <a:ext uri="{FF2B5EF4-FFF2-40B4-BE49-F238E27FC236}">
                    <a16:creationId xmlns:a16="http://schemas.microsoft.com/office/drawing/2014/main" id="{AF41DAAD-6BFB-4067-A8AD-247164204226}"/>
                  </a:ext>
                </a:extLst>
              </p:cNvPr>
              <p:cNvSpPr/>
              <p:nvPr/>
            </p:nvSpPr>
            <p:spPr>
              <a:xfrm>
                <a:off x="6053447" y="3809292"/>
                <a:ext cx="64909" cy="130490"/>
              </a:xfrm>
              <a:custGeom>
                <a:avLst/>
                <a:gdLst>
                  <a:gd name="connsiteX0" fmla="*/ 64910 w 64909"/>
                  <a:gd name="connsiteY0" fmla="*/ 32492 h 130490"/>
                  <a:gd name="connsiteX1" fmla="*/ 64910 w 64909"/>
                  <a:gd name="connsiteY1" fmla="*/ 123634 h 130490"/>
                  <a:gd name="connsiteX2" fmla="*/ 43894 w 64909"/>
                  <a:gd name="connsiteY2" fmla="*/ 117374 h 130490"/>
                  <a:gd name="connsiteX3" fmla="*/ 0 w 64909"/>
                  <a:gd name="connsiteY3" fmla="*/ 130490 h 130490"/>
                  <a:gd name="connsiteX4" fmla="*/ 0 w 64909"/>
                  <a:gd name="connsiteY4" fmla="*/ 32492 h 130490"/>
                  <a:gd name="connsiteX5" fmla="*/ 32492 w 64909"/>
                  <a:gd name="connsiteY5" fmla="*/ 0 h 130490"/>
                  <a:gd name="connsiteX6" fmla="*/ 55371 w 64909"/>
                  <a:gd name="connsiteY6" fmla="*/ 9539 h 130490"/>
                  <a:gd name="connsiteX7" fmla="*/ 64910 w 64909"/>
                  <a:gd name="connsiteY7" fmla="*/ 32492 h 13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909" h="130490">
                    <a:moveTo>
                      <a:pt x="64910" y="32492"/>
                    </a:moveTo>
                    <a:lnTo>
                      <a:pt x="64910" y="123634"/>
                    </a:lnTo>
                    <a:lnTo>
                      <a:pt x="43894" y="117374"/>
                    </a:lnTo>
                    <a:lnTo>
                      <a:pt x="0" y="130490"/>
                    </a:lnTo>
                    <a:lnTo>
                      <a:pt x="0" y="32492"/>
                    </a:lnTo>
                    <a:cubicBezTo>
                      <a:pt x="0" y="14532"/>
                      <a:pt x="14532" y="0"/>
                      <a:pt x="32492" y="0"/>
                    </a:cubicBezTo>
                    <a:cubicBezTo>
                      <a:pt x="41435" y="0"/>
                      <a:pt x="49558" y="3652"/>
                      <a:pt x="55371" y="9539"/>
                    </a:cubicBezTo>
                    <a:cubicBezTo>
                      <a:pt x="61258" y="15352"/>
                      <a:pt x="64910" y="23549"/>
                      <a:pt x="64910" y="32492"/>
                    </a:cubicBez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6" name="Полилиния: фигура 1675">
                <a:extLst>
                  <a:ext uri="{FF2B5EF4-FFF2-40B4-BE49-F238E27FC236}">
                    <a16:creationId xmlns:a16="http://schemas.microsoft.com/office/drawing/2014/main" id="{BAB6C706-7014-49FD-87C3-E83377F7164B}"/>
                  </a:ext>
                </a:extLst>
              </p:cNvPr>
              <p:cNvSpPr/>
              <p:nvPr/>
            </p:nvSpPr>
            <p:spPr>
              <a:xfrm>
                <a:off x="6013502" y="3731787"/>
                <a:ext cx="144426" cy="219992"/>
              </a:xfrm>
              <a:custGeom>
                <a:avLst/>
                <a:gdLst>
                  <a:gd name="connsiteX0" fmla="*/ 144426 w 144426"/>
                  <a:gd name="connsiteY0" fmla="*/ 72213 h 219992"/>
                  <a:gd name="connsiteX1" fmla="*/ 144426 w 144426"/>
                  <a:gd name="connsiteY1" fmla="*/ 212987 h 219992"/>
                  <a:gd name="connsiteX2" fmla="*/ 104854 w 144426"/>
                  <a:gd name="connsiteY2" fmla="*/ 201138 h 219992"/>
                  <a:gd name="connsiteX3" fmla="*/ 83839 w 144426"/>
                  <a:gd name="connsiteY3" fmla="*/ 194878 h 219992"/>
                  <a:gd name="connsiteX4" fmla="*/ 39944 w 144426"/>
                  <a:gd name="connsiteY4" fmla="*/ 207994 h 219992"/>
                  <a:gd name="connsiteX5" fmla="*/ 0 w 144426"/>
                  <a:gd name="connsiteY5" fmla="*/ 219993 h 219992"/>
                  <a:gd name="connsiteX6" fmla="*/ 0 w 144426"/>
                  <a:gd name="connsiteY6" fmla="*/ 72213 h 219992"/>
                  <a:gd name="connsiteX7" fmla="*/ 72213 w 144426"/>
                  <a:gd name="connsiteY7" fmla="*/ 0 h 219992"/>
                  <a:gd name="connsiteX8" fmla="*/ 123261 w 144426"/>
                  <a:gd name="connsiteY8" fmla="*/ 21165 h 219992"/>
                  <a:gd name="connsiteX9" fmla="*/ 144426 w 144426"/>
                  <a:gd name="connsiteY9" fmla="*/ 72213 h 21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426" h="219992">
                    <a:moveTo>
                      <a:pt x="144426" y="72213"/>
                    </a:moveTo>
                    <a:lnTo>
                      <a:pt x="144426" y="212987"/>
                    </a:lnTo>
                    <a:lnTo>
                      <a:pt x="104854" y="201138"/>
                    </a:lnTo>
                    <a:lnTo>
                      <a:pt x="83839" y="194878"/>
                    </a:lnTo>
                    <a:lnTo>
                      <a:pt x="39944" y="207994"/>
                    </a:lnTo>
                    <a:lnTo>
                      <a:pt x="0" y="219993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cubicBezTo>
                      <a:pt x="92185" y="0"/>
                      <a:pt x="110220" y="8049"/>
                      <a:pt x="123261" y="21165"/>
                    </a:cubicBezTo>
                    <a:cubicBezTo>
                      <a:pt x="136303" y="34206"/>
                      <a:pt x="144426" y="52315"/>
                      <a:pt x="144426" y="72213"/>
                    </a:cubicBez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7" name="Полилиния: фигура 1676">
                <a:extLst>
                  <a:ext uri="{FF2B5EF4-FFF2-40B4-BE49-F238E27FC236}">
                    <a16:creationId xmlns:a16="http://schemas.microsoft.com/office/drawing/2014/main" id="{97C09641-8DE6-4054-B519-FC4FC507465B}"/>
                  </a:ext>
                </a:extLst>
              </p:cNvPr>
              <p:cNvSpPr/>
              <p:nvPr/>
            </p:nvSpPr>
            <p:spPr>
              <a:xfrm>
                <a:off x="6035114" y="3747810"/>
                <a:ext cx="101649" cy="50824"/>
              </a:xfrm>
              <a:custGeom>
                <a:avLst/>
                <a:gdLst>
                  <a:gd name="connsiteX0" fmla="*/ 0 w 101649"/>
                  <a:gd name="connsiteY0" fmla="*/ 50825 h 50824"/>
                  <a:gd name="connsiteX1" fmla="*/ 50825 w 101649"/>
                  <a:gd name="connsiteY1" fmla="*/ 0 h 50824"/>
                  <a:gd name="connsiteX2" fmla="*/ 50825 w 101649"/>
                  <a:gd name="connsiteY2" fmla="*/ 0 h 50824"/>
                  <a:gd name="connsiteX3" fmla="*/ 101649 w 101649"/>
                  <a:gd name="connsiteY3" fmla="*/ 50825 h 5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49" h="50824">
                    <a:moveTo>
                      <a:pt x="0" y="50825"/>
                    </a:moveTo>
                    <a:cubicBezTo>
                      <a:pt x="0" y="22730"/>
                      <a:pt x="22729" y="0"/>
                      <a:pt x="50825" y="0"/>
                    </a:cubicBezTo>
                    <a:lnTo>
                      <a:pt x="50825" y="0"/>
                    </a:lnTo>
                    <a:cubicBezTo>
                      <a:pt x="78920" y="0"/>
                      <a:pt x="101649" y="22730"/>
                      <a:pt x="101649" y="50825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8" name="Полилиния: фигура 1677">
                <a:extLst>
                  <a:ext uri="{FF2B5EF4-FFF2-40B4-BE49-F238E27FC236}">
                    <a16:creationId xmlns:a16="http://schemas.microsoft.com/office/drawing/2014/main" id="{B4C03143-CA18-4250-A194-1B048157EFEA}"/>
                  </a:ext>
                </a:extLst>
              </p:cNvPr>
              <p:cNvSpPr/>
              <p:nvPr/>
            </p:nvSpPr>
            <p:spPr>
              <a:xfrm>
                <a:off x="6004783" y="3721950"/>
                <a:ext cx="162162" cy="81081"/>
              </a:xfrm>
              <a:custGeom>
                <a:avLst/>
                <a:gdLst>
                  <a:gd name="connsiteX0" fmla="*/ 0 w 162162"/>
                  <a:gd name="connsiteY0" fmla="*/ 76684 h 81081"/>
                  <a:gd name="connsiteX1" fmla="*/ 0 w 162162"/>
                  <a:gd name="connsiteY1" fmla="*/ 0 h 81081"/>
                  <a:gd name="connsiteX2" fmla="*/ 81081 w 162162"/>
                  <a:gd name="connsiteY2" fmla="*/ 0 h 81081"/>
                  <a:gd name="connsiteX3" fmla="*/ 162163 w 162162"/>
                  <a:gd name="connsiteY3" fmla="*/ 0 h 81081"/>
                  <a:gd name="connsiteX4" fmla="*/ 162163 w 162162"/>
                  <a:gd name="connsiteY4" fmla="*/ 81081 h 81081"/>
                  <a:gd name="connsiteX5" fmla="*/ 81081 w 162162"/>
                  <a:gd name="connsiteY5" fmla="*/ 0 h 81081"/>
                  <a:gd name="connsiteX6" fmla="*/ 81081 w 162162"/>
                  <a:gd name="connsiteY6" fmla="*/ 0 h 81081"/>
                  <a:gd name="connsiteX7" fmla="*/ 0 w 162162"/>
                  <a:gd name="connsiteY7" fmla="*/ 81081 h 8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162" h="81081">
                    <a:moveTo>
                      <a:pt x="0" y="76684"/>
                    </a:moveTo>
                    <a:lnTo>
                      <a:pt x="0" y="0"/>
                    </a:lnTo>
                    <a:lnTo>
                      <a:pt x="81081" y="0"/>
                    </a:lnTo>
                    <a:lnTo>
                      <a:pt x="162163" y="0"/>
                    </a:lnTo>
                    <a:lnTo>
                      <a:pt x="162163" y="81081"/>
                    </a:lnTo>
                    <a:cubicBezTo>
                      <a:pt x="162163" y="36293"/>
                      <a:pt x="125870" y="0"/>
                      <a:pt x="81081" y="0"/>
                    </a:cubicBezTo>
                    <a:lnTo>
                      <a:pt x="81081" y="0"/>
                    </a:lnTo>
                    <a:cubicBezTo>
                      <a:pt x="36293" y="0"/>
                      <a:pt x="0" y="36293"/>
                      <a:pt x="0" y="81081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79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224030" y="3721950"/>
              <a:ext cx="162162" cy="288330"/>
              <a:chOff x="6224030" y="3721950"/>
              <a:chExt cx="162162" cy="288330"/>
            </a:xfrm>
            <a:noFill/>
          </p:grpSpPr>
          <p:sp>
            <p:nvSpPr>
              <p:cNvPr id="1680" name="Полилиния: фигура 1679">
                <a:extLst>
                  <a:ext uri="{FF2B5EF4-FFF2-40B4-BE49-F238E27FC236}">
                    <a16:creationId xmlns:a16="http://schemas.microsoft.com/office/drawing/2014/main" id="{5CACBDE9-F073-47E2-9F08-3A03B49BFE04}"/>
                  </a:ext>
                </a:extLst>
              </p:cNvPr>
              <p:cNvSpPr/>
              <p:nvPr/>
            </p:nvSpPr>
            <p:spPr>
              <a:xfrm>
                <a:off x="6272694" y="3809292"/>
                <a:ext cx="64984" cy="189139"/>
              </a:xfrm>
              <a:custGeom>
                <a:avLst/>
                <a:gdLst>
                  <a:gd name="connsiteX0" fmla="*/ 64984 w 64984"/>
                  <a:gd name="connsiteY0" fmla="*/ 32492 h 189139"/>
                  <a:gd name="connsiteX1" fmla="*/ 64984 w 64984"/>
                  <a:gd name="connsiteY1" fmla="*/ 189140 h 189139"/>
                  <a:gd name="connsiteX2" fmla="*/ 0 w 64984"/>
                  <a:gd name="connsiteY2" fmla="*/ 169764 h 189139"/>
                  <a:gd name="connsiteX3" fmla="*/ 0 w 64984"/>
                  <a:gd name="connsiteY3" fmla="*/ 32492 h 189139"/>
                  <a:gd name="connsiteX4" fmla="*/ 32492 w 64984"/>
                  <a:gd name="connsiteY4" fmla="*/ 0 h 189139"/>
                  <a:gd name="connsiteX5" fmla="*/ 55445 w 64984"/>
                  <a:gd name="connsiteY5" fmla="*/ 9539 h 189139"/>
                  <a:gd name="connsiteX6" fmla="*/ 64984 w 64984"/>
                  <a:gd name="connsiteY6" fmla="*/ 32492 h 18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84" h="189139">
                    <a:moveTo>
                      <a:pt x="64984" y="32492"/>
                    </a:moveTo>
                    <a:lnTo>
                      <a:pt x="64984" y="189140"/>
                    </a:lnTo>
                    <a:lnTo>
                      <a:pt x="0" y="169764"/>
                    </a:lnTo>
                    <a:lnTo>
                      <a:pt x="0" y="32492"/>
                    </a:lnTo>
                    <a:cubicBezTo>
                      <a:pt x="0" y="14532"/>
                      <a:pt x="14532" y="0"/>
                      <a:pt x="32492" y="0"/>
                    </a:cubicBezTo>
                    <a:cubicBezTo>
                      <a:pt x="41435" y="0"/>
                      <a:pt x="49558" y="3652"/>
                      <a:pt x="55445" y="9539"/>
                    </a:cubicBezTo>
                    <a:cubicBezTo>
                      <a:pt x="61332" y="15352"/>
                      <a:pt x="64984" y="23549"/>
                      <a:pt x="64984" y="32492"/>
                    </a:cubicBez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1" name="Полилиния: фигура 1680">
                <a:extLst>
                  <a:ext uri="{FF2B5EF4-FFF2-40B4-BE49-F238E27FC236}">
                    <a16:creationId xmlns:a16="http://schemas.microsoft.com/office/drawing/2014/main" id="{5CFCEDDA-B10B-452F-A9CB-BE6F9064E83A}"/>
                  </a:ext>
                </a:extLst>
              </p:cNvPr>
              <p:cNvSpPr/>
              <p:nvPr/>
            </p:nvSpPr>
            <p:spPr>
              <a:xfrm>
                <a:off x="6232749" y="3731787"/>
                <a:ext cx="144426" cy="278493"/>
              </a:xfrm>
              <a:custGeom>
                <a:avLst/>
                <a:gdLst>
                  <a:gd name="connsiteX0" fmla="*/ 144426 w 144426"/>
                  <a:gd name="connsiteY0" fmla="*/ 72213 h 278493"/>
                  <a:gd name="connsiteX1" fmla="*/ 144426 w 144426"/>
                  <a:gd name="connsiteY1" fmla="*/ 278493 h 278493"/>
                  <a:gd name="connsiteX2" fmla="*/ 104929 w 144426"/>
                  <a:gd name="connsiteY2" fmla="*/ 266644 h 278493"/>
                  <a:gd name="connsiteX3" fmla="*/ 39945 w 144426"/>
                  <a:gd name="connsiteY3" fmla="*/ 247268 h 278493"/>
                  <a:gd name="connsiteX4" fmla="*/ 0 w 144426"/>
                  <a:gd name="connsiteY4" fmla="*/ 235344 h 278493"/>
                  <a:gd name="connsiteX5" fmla="*/ 0 w 144426"/>
                  <a:gd name="connsiteY5" fmla="*/ 72213 h 278493"/>
                  <a:gd name="connsiteX6" fmla="*/ 72213 w 144426"/>
                  <a:gd name="connsiteY6" fmla="*/ 0 h 278493"/>
                  <a:gd name="connsiteX7" fmla="*/ 123262 w 144426"/>
                  <a:gd name="connsiteY7" fmla="*/ 21165 h 278493"/>
                  <a:gd name="connsiteX8" fmla="*/ 144426 w 144426"/>
                  <a:gd name="connsiteY8" fmla="*/ 72213 h 27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426" h="278493">
                    <a:moveTo>
                      <a:pt x="144426" y="72213"/>
                    </a:moveTo>
                    <a:lnTo>
                      <a:pt x="144426" y="278493"/>
                    </a:lnTo>
                    <a:lnTo>
                      <a:pt x="104929" y="266644"/>
                    </a:lnTo>
                    <a:lnTo>
                      <a:pt x="39945" y="247268"/>
                    </a:lnTo>
                    <a:lnTo>
                      <a:pt x="0" y="235344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cubicBezTo>
                      <a:pt x="92185" y="0"/>
                      <a:pt x="110220" y="8049"/>
                      <a:pt x="123262" y="21165"/>
                    </a:cubicBezTo>
                    <a:cubicBezTo>
                      <a:pt x="136303" y="34206"/>
                      <a:pt x="144426" y="52315"/>
                      <a:pt x="144426" y="72213"/>
                    </a:cubicBez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2" name="Полилиния: фигура 1681">
                <a:extLst>
                  <a:ext uri="{FF2B5EF4-FFF2-40B4-BE49-F238E27FC236}">
                    <a16:creationId xmlns:a16="http://schemas.microsoft.com/office/drawing/2014/main" id="{9EFD08DF-7504-4B86-A2EA-7036BD2314AF}"/>
                  </a:ext>
                </a:extLst>
              </p:cNvPr>
              <p:cNvSpPr/>
              <p:nvPr/>
            </p:nvSpPr>
            <p:spPr>
              <a:xfrm>
                <a:off x="6254361" y="3747810"/>
                <a:ext cx="101649" cy="50824"/>
              </a:xfrm>
              <a:custGeom>
                <a:avLst/>
                <a:gdLst>
                  <a:gd name="connsiteX0" fmla="*/ 0 w 101649"/>
                  <a:gd name="connsiteY0" fmla="*/ 50825 h 50824"/>
                  <a:gd name="connsiteX1" fmla="*/ 50825 w 101649"/>
                  <a:gd name="connsiteY1" fmla="*/ 0 h 50824"/>
                  <a:gd name="connsiteX2" fmla="*/ 50825 w 101649"/>
                  <a:gd name="connsiteY2" fmla="*/ 0 h 50824"/>
                  <a:gd name="connsiteX3" fmla="*/ 101650 w 101649"/>
                  <a:gd name="connsiteY3" fmla="*/ 50825 h 5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49" h="50824">
                    <a:moveTo>
                      <a:pt x="0" y="50825"/>
                    </a:moveTo>
                    <a:cubicBezTo>
                      <a:pt x="0" y="22730"/>
                      <a:pt x="22729" y="0"/>
                      <a:pt x="50825" y="0"/>
                    </a:cubicBezTo>
                    <a:lnTo>
                      <a:pt x="50825" y="0"/>
                    </a:lnTo>
                    <a:cubicBezTo>
                      <a:pt x="78920" y="0"/>
                      <a:pt x="101650" y="22730"/>
                      <a:pt x="101650" y="50825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3" name="Полилиния: фигура 1682">
                <a:extLst>
                  <a:ext uri="{FF2B5EF4-FFF2-40B4-BE49-F238E27FC236}">
                    <a16:creationId xmlns:a16="http://schemas.microsoft.com/office/drawing/2014/main" id="{691A2AA2-F3E3-4CCB-A14E-03CF771BEEBC}"/>
                  </a:ext>
                </a:extLst>
              </p:cNvPr>
              <p:cNvSpPr/>
              <p:nvPr/>
            </p:nvSpPr>
            <p:spPr>
              <a:xfrm>
                <a:off x="6224030" y="3721950"/>
                <a:ext cx="162162" cy="81081"/>
              </a:xfrm>
              <a:custGeom>
                <a:avLst/>
                <a:gdLst>
                  <a:gd name="connsiteX0" fmla="*/ 0 w 162162"/>
                  <a:gd name="connsiteY0" fmla="*/ 76684 h 81081"/>
                  <a:gd name="connsiteX1" fmla="*/ 0 w 162162"/>
                  <a:gd name="connsiteY1" fmla="*/ 0 h 81081"/>
                  <a:gd name="connsiteX2" fmla="*/ 81081 w 162162"/>
                  <a:gd name="connsiteY2" fmla="*/ 0 h 81081"/>
                  <a:gd name="connsiteX3" fmla="*/ 162163 w 162162"/>
                  <a:gd name="connsiteY3" fmla="*/ 0 h 81081"/>
                  <a:gd name="connsiteX4" fmla="*/ 162163 w 162162"/>
                  <a:gd name="connsiteY4" fmla="*/ 81081 h 81081"/>
                  <a:gd name="connsiteX5" fmla="*/ 81081 w 162162"/>
                  <a:gd name="connsiteY5" fmla="*/ 0 h 81081"/>
                  <a:gd name="connsiteX6" fmla="*/ 81081 w 162162"/>
                  <a:gd name="connsiteY6" fmla="*/ 0 h 81081"/>
                  <a:gd name="connsiteX7" fmla="*/ 0 w 162162"/>
                  <a:gd name="connsiteY7" fmla="*/ 81081 h 81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162" h="81081">
                    <a:moveTo>
                      <a:pt x="0" y="76684"/>
                    </a:moveTo>
                    <a:lnTo>
                      <a:pt x="0" y="0"/>
                    </a:lnTo>
                    <a:lnTo>
                      <a:pt x="81081" y="0"/>
                    </a:lnTo>
                    <a:lnTo>
                      <a:pt x="162163" y="0"/>
                    </a:lnTo>
                    <a:lnTo>
                      <a:pt x="162163" y="81081"/>
                    </a:lnTo>
                    <a:cubicBezTo>
                      <a:pt x="162163" y="36293"/>
                      <a:pt x="125870" y="0"/>
                      <a:pt x="81081" y="0"/>
                    </a:cubicBezTo>
                    <a:lnTo>
                      <a:pt x="81081" y="0"/>
                    </a:lnTo>
                    <a:cubicBezTo>
                      <a:pt x="36293" y="0"/>
                      <a:pt x="0" y="36293"/>
                      <a:pt x="0" y="81081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84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857254" y="3721727"/>
              <a:ext cx="80932" cy="153145"/>
              <a:chOff x="6857254" y="3721727"/>
              <a:chExt cx="80932" cy="153145"/>
            </a:xfrm>
            <a:noFill/>
          </p:grpSpPr>
          <p:sp>
            <p:nvSpPr>
              <p:cNvPr id="1685" name="Полилиния: фигура 1684">
                <a:extLst>
                  <a:ext uri="{FF2B5EF4-FFF2-40B4-BE49-F238E27FC236}">
                    <a16:creationId xmlns:a16="http://schemas.microsoft.com/office/drawing/2014/main" id="{987AB0E5-13F0-4C19-B668-20ED5A84E30E}"/>
                  </a:ext>
                </a:extLst>
              </p:cNvPr>
              <p:cNvSpPr/>
              <p:nvPr/>
            </p:nvSpPr>
            <p:spPr>
              <a:xfrm>
                <a:off x="6881474" y="3765323"/>
                <a:ext cx="32417" cy="102916"/>
              </a:xfrm>
              <a:custGeom>
                <a:avLst/>
                <a:gdLst>
                  <a:gd name="connsiteX0" fmla="*/ 32417 w 32417"/>
                  <a:gd name="connsiteY0" fmla="*/ 102917 h 102916"/>
                  <a:gd name="connsiteX1" fmla="*/ 0 w 32417"/>
                  <a:gd name="connsiteY1" fmla="*/ 102917 h 102916"/>
                  <a:gd name="connsiteX2" fmla="*/ 0 w 32417"/>
                  <a:gd name="connsiteY2" fmla="*/ 16172 h 102916"/>
                  <a:gd name="connsiteX3" fmla="*/ 16171 w 32417"/>
                  <a:gd name="connsiteY3" fmla="*/ 0 h 102916"/>
                  <a:gd name="connsiteX4" fmla="*/ 16171 w 32417"/>
                  <a:gd name="connsiteY4" fmla="*/ 0 h 102916"/>
                  <a:gd name="connsiteX5" fmla="*/ 32343 w 32417"/>
                  <a:gd name="connsiteY5" fmla="*/ 16172 h 102916"/>
                  <a:gd name="connsiteX6" fmla="*/ 32343 w 32417"/>
                  <a:gd name="connsiteY6" fmla="*/ 102917 h 10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17" h="102916">
                    <a:moveTo>
                      <a:pt x="32417" y="102917"/>
                    </a:moveTo>
                    <a:lnTo>
                      <a:pt x="0" y="102917"/>
                    </a:lnTo>
                    <a:lnTo>
                      <a:pt x="0" y="16172"/>
                    </a:lnTo>
                    <a:cubicBezTo>
                      <a:pt x="0" y="7229"/>
                      <a:pt x="7229" y="0"/>
                      <a:pt x="16171" y="0"/>
                    </a:cubicBezTo>
                    <a:lnTo>
                      <a:pt x="16171" y="0"/>
                    </a:lnTo>
                    <a:cubicBezTo>
                      <a:pt x="25114" y="0"/>
                      <a:pt x="32343" y="7229"/>
                      <a:pt x="32343" y="16172"/>
                    </a:cubicBezTo>
                    <a:lnTo>
                      <a:pt x="32343" y="10291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6" name="Полилиния: фигура 1685">
                <a:extLst>
                  <a:ext uri="{FF2B5EF4-FFF2-40B4-BE49-F238E27FC236}">
                    <a16:creationId xmlns:a16="http://schemas.microsoft.com/office/drawing/2014/main" id="{E2989EC9-E932-4732-845D-2A0AB03F4887}"/>
                  </a:ext>
                </a:extLst>
              </p:cNvPr>
              <p:cNvSpPr/>
              <p:nvPr/>
            </p:nvSpPr>
            <p:spPr>
              <a:xfrm>
                <a:off x="6861577" y="3868239"/>
                <a:ext cx="72063" cy="1639"/>
              </a:xfrm>
              <a:custGeom>
                <a:avLst/>
                <a:gdLst>
                  <a:gd name="connsiteX0" fmla="*/ 0 w 72063"/>
                  <a:gd name="connsiteY0" fmla="*/ 0 h 1639"/>
                  <a:gd name="connsiteX1" fmla="*/ 72064 w 72063"/>
                  <a:gd name="connsiteY1" fmla="*/ 0 h 1639"/>
                  <a:gd name="connsiteX2" fmla="*/ 72064 w 72063"/>
                  <a:gd name="connsiteY2" fmla="*/ 1640 h 1639"/>
                  <a:gd name="connsiteX3" fmla="*/ 0 w 72063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3" h="1639">
                    <a:moveTo>
                      <a:pt x="0" y="0"/>
                    </a:moveTo>
                    <a:lnTo>
                      <a:pt x="72064" y="0"/>
                    </a:lnTo>
                    <a:lnTo>
                      <a:pt x="72064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7" name="Полилиния: фигура 1686">
                <a:extLst>
                  <a:ext uri="{FF2B5EF4-FFF2-40B4-BE49-F238E27FC236}">
                    <a16:creationId xmlns:a16="http://schemas.microsoft.com/office/drawing/2014/main" id="{A0657364-3BDA-44FB-856C-967AA16EFFC2}"/>
                  </a:ext>
                </a:extLst>
              </p:cNvPr>
              <p:cNvSpPr/>
              <p:nvPr/>
            </p:nvSpPr>
            <p:spPr>
              <a:xfrm>
                <a:off x="6867464" y="3869879"/>
                <a:ext cx="60363" cy="1639"/>
              </a:xfrm>
              <a:custGeom>
                <a:avLst/>
                <a:gdLst>
                  <a:gd name="connsiteX0" fmla="*/ 0 w 60363"/>
                  <a:gd name="connsiteY0" fmla="*/ 0 h 1639"/>
                  <a:gd name="connsiteX1" fmla="*/ 60364 w 60363"/>
                  <a:gd name="connsiteY1" fmla="*/ 0 h 1639"/>
                  <a:gd name="connsiteX2" fmla="*/ 60364 w 60363"/>
                  <a:gd name="connsiteY2" fmla="*/ 1640 h 1639"/>
                  <a:gd name="connsiteX3" fmla="*/ 0 w 60363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363" h="1639">
                    <a:moveTo>
                      <a:pt x="0" y="0"/>
                    </a:moveTo>
                    <a:lnTo>
                      <a:pt x="60364" y="0"/>
                    </a:lnTo>
                    <a:lnTo>
                      <a:pt x="60364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8" name="Полилиния: фигура 1687">
                <a:extLst>
                  <a:ext uri="{FF2B5EF4-FFF2-40B4-BE49-F238E27FC236}">
                    <a16:creationId xmlns:a16="http://schemas.microsoft.com/office/drawing/2014/main" id="{AD63A477-75F2-45C8-ADD1-EE3E0142B979}"/>
                  </a:ext>
                </a:extLst>
              </p:cNvPr>
              <p:cNvSpPr/>
              <p:nvPr/>
            </p:nvSpPr>
            <p:spPr>
              <a:xfrm>
                <a:off x="6874022" y="3871518"/>
                <a:ext cx="47247" cy="1639"/>
              </a:xfrm>
              <a:custGeom>
                <a:avLst/>
                <a:gdLst>
                  <a:gd name="connsiteX0" fmla="*/ 0 w 47247"/>
                  <a:gd name="connsiteY0" fmla="*/ 0 h 1639"/>
                  <a:gd name="connsiteX1" fmla="*/ 47248 w 47247"/>
                  <a:gd name="connsiteY1" fmla="*/ 0 h 1639"/>
                  <a:gd name="connsiteX2" fmla="*/ 47248 w 47247"/>
                  <a:gd name="connsiteY2" fmla="*/ 1640 h 1639"/>
                  <a:gd name="connsiteX3" fmla="*/ 0 w 47247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1639">
                    <a:moveTo>
                      <a:pt x="0" y="0"/>
                    </a:moveTo>
                    <a:lnTo>
                      <a:pt x="47248" y="0"/>
                    </a:lnTo>
                    <a:lnTo>
                      <a:pt x="47248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9" name="Полилиния: фигура 1688">
                <a:extLst>
                  <a:ext uri="{FF2B5EF4-FFF2-40B4-BE49-F238E27FC236}">
                    <a16:creationId xmlns:a16="http://schemas.microsoft.com/office/drawing/2014/main" id="{5C4FAC3E-78B4-4DA8-B347-137B36F167DC}"/>
                  </a:ext>
                </a:extLst>
              </p:cNvPr>
              <p:cNvSpPr/>
              <p:nvPr/>
            </p:nvSpPr>
            <p:spPr>
              <a:xfrm>
                <a:off x="6881400" y="3873232"/>
                <a:ext cx="32417" cy="1639"/>
              </a:xfrm>
              <a:custGeom>
                <a:avLst/>
                <a:gdLst>
                  <a:gd name="connsiteX0" fmla="*/ 0 w 32417"/>
                  <a:gd name="connsiteY0" fmla="*/ 0 h 1639"/>
                  <a:gd name="connsiteX1" fmla="*/ 32418 w 32417"/>
                  <a:gd name="connsiteY1" fmla="*/ 0 h 1639"/>
                  <a:gd name="connsiteX2" fmla="*/ 32418 w 32417"/>
                  <a:gd name="connsiteY2" fmla="*/ 1640 h 1639"/>
                  <a:gd name="connsiteX3" fmla="*/ 0 w 32417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17" h="1639">
                    <a:moveTo>
                      <a:pt x="0" y="0"/>
                    </a:moveTo>
                    <a:lnTo>
                      <a:pt x="32418" y="0"/>
                    </a:lnTo>
                    <a:lnTo>
                      <a:pt x="32418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0" name="Полилиния: фигура 1689">
                <a:extLst>
                  <a:ext uri="{FF2B5EF4-FFF2-40B4-BE49-F238E27FC236}">
                    <a16:creationId xmlns:a16="http://schemas.microsoft.com/office/drawing/2014/main" id="{E5070C9E-AEBF-4F76-BB9F-16F4705ACA6E}"/>
                  </a:ext>
                </a:extLst>
              </p:cNvPr>
              <p:cNvSpPr/>
              <p:nvPr/>
            </p:nvSpPr>
            <p:spPr>
              <a:xfrm>
                <a:off x="6861576" y="3726645"/>
                <a:ext cx="72064" cy="141594"/>
              </a:xfrm>
              <a:custGeom>
                <a:avLst/>
                <a:gdLst>
                  <a:gd name="connsiteX0" fmla="*/ 72064 w 72064"/>
                  <a:gd name="connsiteY0" fmla="*/ 141594 h 141594"/>
                  <a:gd name="connsiteX1" fmla="*/ 0 w 72064"/>
                  <a:gd name="connsiteY1" fmla="*/ 141594 h 141594"/>
                  <a:gd name="connsiteX2" fmla="*/ 0 w 72064"/>
                  <a:gd name="connsiteY2" fmla="*/ 35995 h 141594"/>
                  <a:gd name="connsiteX3" fmla="*/ 35995 w 72064"/>
                  <a:gd name="connsiteY3" fmla="*/ 0 h 141594"/>
                  <a:gd name="connsiteX4" fmla="*/ 35995 w 72064"/>
                  <a:gd name="connsiteY4" fmla="*/ 0 h 141594"/>
                  <a:gd name="connsiteX5" fmla="*/ 71990 w 72064"/>
                  <a:gd name="connsiteY5" fmla="*/ 35995 h 141594"/>
                  <a:gd name="connsiteX6" fmla="*/ 71990 w 72064"/>
                  <a:gd name="connsiteY6" fmla="*/ 141594 h 14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064" h="141594">
                    <a:moveTo>
                      <a:pt x="72064" y="141594"/>
                    </a:moveTo>
                    <a:lnTo>
                      <a:pt x="0" y="141594"/>
                    </a:lnTo>
                    <a:lnTo>
                      <a:pt x="0" y="35995"/>
                    </a:lnTo>
                    <a:cubicBezTo>
                      <a:pt x="0" y="16097"/>
                      <a:pt x="16097" y="0"/>
                      <a:pt x="35995" y="0"/>
                    </a:cubicBezTo>
                    <a:lnTo>
                      <a:pt x="35995" y="0"/>
                    </a:lnTo>
                    <a:cubicBezTo>
                      <a:pt x="55892" y="0"/>
                      <a:pt x="71990" y="16097"/>
                      <a:pt x="71990" y="35995"/>
                    </a:cubicBezTo>
                    <a:lnTo>
                      <a:pt x="71990" y="14159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1" name="Полилиния: фигура 1690">
                <a:extLst>
                  <a:ext uri="{FF2B5EF4-FFF2-40B4-BE49-F238E27FC236}">
                    <a16:creationId xmlns:a16="http://schemas.microsoft.com/office/drawing/2014/main" id="{5F83B343-1044-4A8A-B988-FF917FC71F00}"/>
                  </a:ext>
                </a:extLst>
              </p:cNvPr>
              <p:cNvSpPr/>
              <p:nvPr/>
            </p:nvSpPr>
            <p:spPr>
              <a:xfrm>
                <a:off x="6872382" y="3734619"/>
                <a:ext cx="50675" cy="25337"/>
              </a:xfrm>
              <a:custGeom>
                <a:avLst/>
                <a:gdLst>
                  <a:gd name="connsiteX0" fmla="*/ 0 w 50675"/>
                  <a:gd name="connsiteY0" fmla="*/ 25338 h 25337"/>
                  <a:gd name="connsiteX1" fmla="*/ 25338 w 50675"/>
                  <a:gd name="connsiteY1" fmla="*/ 0 h 25337"/>
                  <a:gd name="connsiteX2" fmla="*/ 25338 w 50675"/>
                  <a:gd name="connsiteY2" fmla="*/ 0 h 25337"/>
                  <a:gd name="connsiteX3" fmla="*/ 50676 w 50675"/>
                  <a:gd name="connsiteY3" fmla="*/ 25338 h 2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75" h="25337">
                    <a:moveTo>
                      <a:pt x="0" y="25338"/>
                    </a:moveTo>
                    <a:cubicBezTo>
                      <a:pt x="0" y="11328"/>
                      <a:pt x="11328" y="0"/>
                      <a:pt x="25338" y="0"/>
                    </a:cubicBezTo>
                    <a:lnTo>
                      <a:pt x="25338" y="0"/>
                    </a:lnTo>
                    <a:cubicBezTo>
                      <a:pt x="39348" y="0"/>
                      <a:pt x="50676" y="11328"/>
                      <a:pt x="50676" y="25338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2" name="Полилиния: фигура 1691">
                <a:extLst>
                  <a:ext uri="{FF2B5EF4-FFF2-40B4-BE49-F238E27FC236}">
                    <a16:creationId xmlns:a16="http://schemas.microsoft.com/office/drawing/2014/main" id="{9BA99F83-EDEA-4F36-AD0F-96ABE6A8C7FA}"/>
                  </a:ext>
                </a:extLst>
              </p:cNvPr>
              <p:cNvSpPr/>
              <p:nvPr/>
            </p:nvSpPr>
            <p:spPr>
              <a:xfrm>
                <a:off x="6857254" y="3721727"/>
                <a:ext cx="80932" cy="40466"/>
              </a:xfrm>
              <a:custGeom>
                <a:avLst/>
                <a:gdLst>
                  <a:gd name="connsiteX0" fmla="*/ 0 w 80932"/>
                  <a:gd name="connsiteY0" fmla="*/ 38230 h 40466"/>
                  <a:gd name="connsiteX1" fmla="*/ 0 w 80932"/>
                  <a:gd name="connsiteY1" fmla="*/ 0 h 40466"/>
                  <a:gd name="connsiteX2" fmla="*/ 40466 w 80932"/>
                  <a:gd name="connsiteY2" fmla="*/ 0 h 40466"/>
                  <a:gd name="connsiteX3" fmla="*/ 80932 w 80932"/>
                  <a:gd name="connsiteY3" fmla="*/ 0 h 40466"/>
                  <a:gd name="connsiteX4" fmla="*/ 80932 w 80932"/>
                  <a:gd name="connsiteY4" fmla="*/ 40466 h 40466"/>
                  <a:gd name="connsiteX5" fmla="*/ 40466 w 80932"/>
                  <a:gd name="connsiteY5" fmla="*/ 0 h 40466"/>
                  <a:gd name="connsiteX6" fmla="*/ 40466 w 80932"/>
                  <a:gd name="connsiteY6" fmla="*/ 0 h 40466"/>
                  <a:gd name="connsiteX7" fmla="*/ 0 w 80932"/>
                  <a:gd name="connsiteY7" fmla="*/ 40466 h 4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32" h="40466">
                    <a:moveTo>
                      <a:pt x="0" y="38230"/>
                    </a:moveTo>
                    <a:lnTo>
                      <a:pt x="0" y="0"/>
                    </a:lnTo>
                    <a:lnTo>
                      <a:pt x="40466" y="0"/>
                    </a:lnTo>
                    <a:lnTo>
                      <a:pt x="80932" y="0"/>
                    </a:lnTo>
                    <a:lnTo>
                      <a:pt x="80932" y="40466"/>
                    </a:lnTo>
                    <a:cubicBezTo>
                      <a:pt x="80932" y="18109"/>
                      <a:pt x="62823" y="0"/>
                      <a:pt x="40466" y="0"/>
                    </a:cubicBezTo>
                    <a:lnTo>
                      <a:pt x="40466" y="0"/>
                    </a:lnTo>
                    <a:cubicBezTo>
                      <a:pt x="18109" y="0"/>
                      <a:pt x="0" y="18109"/>
                      <a:pt x="0" y="40466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93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7043264" y="3721727"/>
              <a:ext cx="80932" cy="153145"/>
              <a:chOff x="7043264" y="3721727"/>
              <a:chExt cx="80932" cy="153145"/>
            </a:xfrm>
            <a:noFill/>
          </p:grpSpPr>
          <p:sp>
            <p:nvSpPr>
              <p:cNvPr id="1694" name="Полилиния: фигура 1693">
                <a:extLst>
                  <a:ext uri="{FF2B5EF4-FFF2-40B4-BE49-F238E27FC236}">
                    <a16:creationId xmlns:a16="http://schemas.microsoft.com/office/drawing/2014/main" id="{5E1A8A8A-EA14-4073-B140-AB33BFFCAEF7}"/>
                  </a:ext>
                </a:extLst>
              </p:cNvPr>
              <p:cNvSpPr/>
              <p:nvPr/>
            </p:nvSpPr>
            <p:spPr>
              <a:xfrm>
                <a:off x="7067559" y="3765323"/>
                <a:ext cx="32417" cy="102916"/>
              </a:xfrm>
              <a:custGeom>
                <a:avLst/>
                <a:gdLst>
                  <a:gd name="connsiteX0" fmla="*/ 32417 w 32417"/>
                  <a:gd name="connsiteY0" fmla="*/ 102917 h 102916"/>
                  <a:gd name="connsiteX1" fmla="*/ 0 w 32417"/>
                  <a:gd name="connsiteY1" fmla="*/ 102917 h 102916"/>
                  <a:gd name="connsiteX2" fmla="*/ 0 w 32417"/>
                  <a:gd name="connsiteY2" fmla="*/ 16172 h 102916"/>
                  <a:gd name="connsiteX3" fmla="*/ 16171 w 32417"/>
                  <a:gd name="connsiteY3" fmla="*/ 0 h 102916"/>
                  <a:gd name="connsiteX4" fmla="*/ 16171 w 32417"/>
                  <a:gd name="connsiteY4" fmla="*/ 0 h 102916"/>
                  <a:gd name="connsiteX5" fmla="*/ 32343 w 32417"/>
                  <a:gd name="connsiteY5" fmla="*/ 16172 h 102916"/>
                  <a:gd name="connsiteX6" fmla="*/ 32343 w 32417"/>
                  <a:gd name="connsiteY6" fmla="*/ 102917 h 10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17" h="102916">
                    <a:moveTo>
                      <a:pt x="32417" y="102917"/>
                    </a:moveTo>
                    <a:lnTo>
                      <a:pt x="0" y="102917"/>
                    </a:lnTo>
                    <a:lnTo>
                      <a:pt x="0" y="16172"/>
                    </a:lnTo>
                    <a:cubicBezTo>
                      <a:pt x="0" y="7229"/>
                      <a:pt x="7229" y="0"/>
                      <a:pt x="16171" y="0"/>
                    </a:cubicBezTo>
                    <a:lnTo>
                      <a:pt x="16171" y="0"/>
                    </a:lnTo>
                    <a:cubicBezTo>
                      <a:pt x="25114" y="0"/>
                      <a:pt x="32343" y="7229"/>
                      <a:pt x="32343" y="16172"/>
                    </a:cubicBezTo>
                    <a:lnTo>
                      <a:pt x="32343" y="10291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5" name="Полилиния: фигура 1694">
                <a:extLst>
                  <a:ext uri="{FF2B5EF4-FFF2-40B4-BE49-F238E27FC236}">
                    <a16:creationId xmlns:a16="http://schemas.microsoft.com/office/drawing/2014/main" id="{688A41DD-395C-494E-890A-2530F7A6CF68}"/>
                  </a:ext>
                </a:extLst>
              </p:cNvPr>
              <p:cNvSpPr/>
              <p:nvPr/>
            </p:nvSpPr>
            <p:spPr>
              <a:xfrm>
                <a:off x="7047661" y="3868239"/>
                <a:ext cx="72063" cy="1639"/>
              </a:xfrm>
              <a:custGeom>
                <a:avLst/>
                <a:gdLst>
                  <a:gd name="connsiteX0" fmla="*/ 0 w 72063"/>
                  <a:gd name="connsiteY0" fmla="*/ 0 h 1639"/>
                  <a:gd name="connsiteX1" fmla="*/ 72064 w 72063"/>
                  <a:gd name="connsiteY1" fmla="*/ 0 h 1639"/>
                  <a:gd name="connsiteX2" fmla="*/ 72064 w 72063"/>
                  <a:gd name="connsiteY2" fmla="*/ 1640 h 1639"/>
                  <a:gd name="connsiteX3" fmla="*/ 0 w 72063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3" h="1639">
                    <a:moveTo>
                      <a:pt x="0" y="0"/>
                    </a:moveTo>
                    <a:lnTo>
                      <a:pt x="72064" y="0"/>
                    </a:lnTo>
                    <a:lnTo>
                      <a:pt x="72064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6" name="Полилиния: фигура 1695">
                <a:extLst>
                  <a:ext uri="{FF2B5EF4-FFF2-40B4-BE49-F238E27FC236}">
                    <a16:creationId xmlns:a16="http://schemas.microsoft.com/office/drawing/2014/main" id="{A5FB3890-B079-481A-928B-14F834C22EFD}"/>
                  </a:ext>
                </a:extLst>
              </p:cNvPr>
              <p:cNvSpPr/>
              <p:nvPr/>
            </p:nvSpPr>
            <p:spPr>
              <a:xfrm>
                <a:off x="7053474" y="3869879"/>
                <a:ext cx="60363" cy="1639"/>
              </a:xfrm>
              <a:custGeom>
                <a:avLst/>
                <a:gdLst>
                  <a:gd name="connsiteX0" fmla="*/ 0 w 60363"/>
                  <a:gd name="connsiteY0" fmla="*/ 0 h 1639"/>
                  <a:gd name="connsiteX1" fmla="*/ 60363 w 60363"/>
                  <a:gd name="connsiteY1" fmla="*/ 0 h 1639"/>
                  <a:gd name="connsiteX2" fmla="*/ 60363 w 60363"/>
                  <a:gd name="connsiteY2" fmla="*/ 1640 h 1639"/>
                  <a:gd name="connsiteX3" fmla="*/ 0 w 60363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363" h="1639">
                    <a:moveTo>
                      <a:pt x="0" y="0"/>
                    </a:moveTo>
                    <a:lnTo>
                      <a:pt x="60363" y="0"/>
                    </a:lnTo>
                    <a:lnTo>
                      <a:pt x="60363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7" name="Полилиния: фигура 1696">
                <a:extLst>
                  <a:ext uri="{FF2B5EF4-FFF2-40B4-BE49-F238E27FC236}">
                    <a16:creationId xmlns:a16="http://schemas.microsoft.com/office/drawing/2014/main" id="{5AF06741-C5FF-4770-A3D1-BB7FA38E881E}"/>
                  </a:ext>
                </a:extLst>
              </p:cNvPr>
              <p:cNvSpPr/>
              <p:nvPr/>
            </p:nvSpPr>
            <p:spPr>
              <a:xfrm>
                <a:off x="7060032" y="3871518"/>
                <a:ext cx="47247" cy="1639"/>
              </a:xfrm>
              <a:custGeom>
                <a:avLst/>
                <a:gdLst>
                  <a:gd name="connsiteX0" fmla="*/ 0 w 47247"/>
                  <a:gd name="connsiteY0" fmla="*/ 0 h 1639"/>
                  <a:gd name="connsiteX1" fmla="*/ 47248 w 47247"/>
                  <a:gd name="connsiteY1" fmla="*/ 0 h 1639"/>
                  <a:gd name="connsiteX2" fmla="*/ 47248 w 47247"/>
                  <a:gd name="connsiteY2" fmla="*/ 1640 h 1639"/>
                  <a:gd name="connsiteX3" fmla="*/ 0 w 47247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1639">
                    <a:moveTo>
                      <a:pt x="0" y="0"/>
                    </a:moveTo>
                    <a:lnTo>
                      <a:pt x="47248" y="0"/>
                    </a:lnTo>
                    <a:lnTo>
                      <a:pt x="47248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8" name="Полилиния: фигура 1697">
                <a:extLst>
                  <a:ext uri="{FF2B5EF4-FFF2-40B4-BE49-F238E27FC236}">
                    <a16:creationId xmlns:a16="http://schemas.microsoft.com/office/drawing/2014/main" id="{DFF99F9A-10AC-4DC9-85A1-8DD96EDDB39F}"/>
                  </a:ext>
                </a:extLst>
              </p:cNvPr>
              <p:cNvSpPr/>
              <p:nvPr/>
            </p:nvSpPr>
            <p:spPr>
              <a:xfrm>
                <a:off x="7067484" y="3873232"/>
                <a:ext cx="32417" cy="1639"/>
              </a:xfrm>
              <a:custGeom>
                <a:avLst/>
                <a:gdLst>
                  <a:gd name="connsiteX0" fmla="*/ 0 w 32417"/>
                  <a:gd name="connsiteY0" fmla="*/ 0 h 1639"/>
                  <a:gd name="connsiteX1" fmla="*/ 32417 w 32417"/>
                  <a:gd name="connsiteY1" fmla="*/ 0 h 1639"/>
                  <a:gd name="connsiteX2" fmla="*/ 32417 w 32417"/>
                  <a:gd name="connsiteY2" fmla="*/ 1640 h 1639"/>
                  <a:gd name="connsiteX3" fmla="*/ 0 w 32417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17" h="1639">
                    <a:moveTo>
                      <a:pt x="0" y="0"/>
                    </a:moveTo>
                    <a:lnTo>
                      <a:pt x="32417" y="0"/>
                    </a:lnTo>
                    <a:lnTo>
                      <a:pt x="32417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9" name="Полилиния: фигура 1698">
                <a:extLst>
                  <a:ext uri="{FF2B5EF4-FFF2-40B4-BE49-F238E27FC236}">
                    <a16:creationId xmlns:a16="http://schemas.microsoft.com/office/drawing/2014/main" id="{66F92AA8-90FF-420A-AA7D-1B4D8B09D848}"/>
                  </a:ext>
                </a:extLst>
              </p:cNvPr>
              <p:cNvSpPr/>
              <p:nvPr/>
            </p:nvSpPr>
            <p:spPr>
              <a:xfrm>
                <a:off x="7047587" y="3726645"/>
                <a:ext cx="72063" cy="141594"/>
              </a:xfrm>
              <a:custGeom>
                <a:avLst/>
                <a:gdLst>
                  <a:gd name="connsiteX0" fmla="*/ 72064 w 72063"/>
                  <a:gd name="connsiteY0" fmla="*/ 141594 h 141594"/>
                  <a:gd name="connsiteX1" fmla="*/ 0 w 72063"/>
                  <a:gd name="connsiteY1" fmla="*/ 141594 h 141594"/>
                  <a:gd name="connsiteX2" fmla="*/ 0 w 72063"/>
                  <a:gd name="connsiteY2" fmla="*/ 35995 h 141594"/>
                  <a:gd name="connsiteX3" fmla="*/ 35995 w 72063"/>
                  <a:gd name="connsiteY3" fmla="*/ 0 h 141594"/>
                  <a:gd name="connsiteX4" fmla="*/ 35995 w 72063"/>
                  <a:gd name="connsiteY4" fmla="*/ 0 h 141594"/>
                  <a:gd name="connsiteX5" fmla="*/ 71989 w 72063"/>
                  <a:gd name="connsiteY5" fmla="*/ 35995 h 141594"/>
                  <a:gd name="connsiteX6" fmla="*/ 71989 w 72063"/>
                  <a:gd name="connsiteY6" fmla="*/ 141594 h 14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063" h="141594">
                    <a:moveTo>
                      <a:pt x="72064" y="141594"/>
                    </a:moveTo>
                    <a:lnTo>
                      <a:pt x="0" y="141594"/>
                    </a:lnTo>
                    <a:lnTo>
                      <a:pt x="0" y="35995"/>
                    </a:lnTo>
                    <a:cubicBezTo>
                      <a:pt x="0" y="16097"/>
                      <a:pt x="16097" y="0"/>
                      <a:pt x="35995" y="0"/>
                    </a:cubicBezTo>
                    <a:lnTo>
                      <a:pt x="35995" y="0"/>
                    </a:lnTo>
                    <a:cubicBezTo>
                      <a:pt x="55892" y="0"/>
                      <a:pt x="71989" y="16097"/>
                      <a:pt x="71989" y="35995"/>
                    </a:cubicBezTo>
                    <a:lnTo>
                      <a:pt x="71989" y="14159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0" name="Полилиния: фигура 1699">
                <a:extLst>
                  <a:ext uri="{FF2B5EF4-FFF2-40B4-BE49-F238E27FC236}">
                    <a16:creationId xmlns:a16="http://schemas.microsoft.com/office/drawing/2014/main" id="{6ADF713D-01C5-4F63-84FF-5B4390251FEB}"/>
                  </a:ext>
                </a:extLst>
              </p:cNvPr>
              <p:cNvSpPr/>
              <p:nvPr/>
            </p:nvSpPr>
            <p:spPr>
              <a:xfrm>
                <a:off x="7058393" y="3734619"/>
                <a:ext cx="50675" cy="25337"/>
              </a:xfrm>
              <a:custGeom>
                <a:avLst/>
                <a:gdLst>
                  <a:gd name="connsiteX0" fmla="*/ 0 w 50675"/>
                  <a:gd name="connsiteY0" fmla="*/ 25338 h 25337"/>
                  <a:gd name="connsiteX1" fmla="*/ 25338 w 50675"/>
                  <a:gd name="connsiteY1" fmla="*/ 0 h 25337"/>
                  <a:gd name="connsiteX2" fmla="*/ 25338 w 50675"/>
                  <a:gd name="connsiteY2" fmla="*/ 0 h 25337"/>
                  <a:gd name="connsiteX3" fmla="*/ 50676 w 50675"/>
                  <a:gd name="connsiteY3" fmla="*/ 25338 h 2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75" h="25337">
                    <a:moveTo>
                      <a:pt x="0" y="25338"/>
                    </a:moveTo>
                    <a:cubicBezTo>
                      <a:pt x="0" y="11328"/>
                      <a:pt x="11327" y="0"/>
                      <a:pt x="25338" y="0"/>
                    </a:cubicBezTo>
                    <a:lnTo>
                      <a:pt x="25338" y="0"/>
                    </a:lnTo>
                    <a:cubicBezTo>
                      <a:pt x="39348" y="0"/>
                      <a:pt x="50676" y="11328"/>
                      <a:pt x="50676" y="25338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1" name="Полилиния: фигура 1700">
                <a:extLst>
                  <a:ext uri="{FF2B5EF4-FFF2-40B4-BE49-F238E27FC236}">
                    <a16:creationId xmlns:a16="http://schemas.microsoft.com/office/drawing/2014/main" id="{3739EF47-951E-44E4-A23E-CE35AA07D620}"/>
                  </a:ext>
                </a:extLst>
              </p:cNvPr>
              <p:cNvSpPr/>
              <p:nvPr/>
            </p:nvSpPr>
            <p:spPr>
              <a:xfrm>
                <a:off x="7043264" y="3721727"/>
                <a:ext cx="80932" cy="40466"/>
              </a:xfrm>
              <a:custGeom>
                <a:avLst/>
                <a:gdLst>
                  <a:gd name="connsiteX0" fmla="*/ 0 w 80932"/>
                  <a:gd name="connsiteY0" fmla="*/ 38230 h 40466"/>
                  <a:gd name="connsiteX1" fmla="*/ 0 w 80932"/>
                  <a:gd name="connsiteY1" fmla="*/ 0 h 40466"/>
                  <a:gd name="connsiteX2" fmla="*/ 40466 w 80932"/>
                  <a:gd name="connsiteY2" fmla="*/ 0 h 40466"/>
                  <a:gd name="connsiteX3" fmla="*/ 80932 w 80932"/>
                  <a:gd name="connsiteY3" fmla="*/ 0 h 40466"/>
                  <a:gd name="connsiteX4" fmla="*/ 80932 w 80932"/>
                  <a:gd name="connsiteY4" fmla="*/ 40466 h 40466"/>
                  <a:gd name="connsiteX5" fmla="*/ 40466 w 80932"/>
                  <a:gd name="connsiteY5" fmla="*/ 0 h 40466"/>
                  <a:gd name="connsiteX6" fmla="*/ 40466 w 80932"/>
                  <a:gd name="connsiteY6" fmla="*/ 0 h 40466"/>
                  <a:gd name="connsiteX7" fmla="*/ 0 w 80932"/>
                  <a:gd name="connsiteY7" fmla="*/ 40466 h 4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32" h="40466">
                    <a:moveTo>
                      <a:pt x="0" y="38230"/>
                    </a:moveTo>
                    <a:lnTo>
                      <a:pt x="0" y="0"/>
                    </a:lnTo>
                    <a:lnTo>
                      <a:pt x="40466" y="0"/>
                    </a:lnTo>
                    <a:lnTo>
                      <a:pt x="80932" y="0"/>
                    </a:lnTo>
                    <a:lnTo>
                      <a:pt x="80932" y="40466"/>
                    </a:lnTo>
                    <a:cubicBezTo>
                      <a:pt x="80932" y="18109"/>
                      <a:pt x="62823" y="0"/>
                      <a:pt x="40466" y="0"/>
                    </a:cubicBezTo>
                    <a:lnTo>
                      <a:pt x="40466" y="0"/>
                    </a:lnTo>
                    <a:cubicBezTo>
                      <a:pt x="18109" y="0"/>
                      <a:pt x="0" y="18109"/>
                      <a:pt x="0" y="40466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02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816639" y="3905874"/>
              <a:ext cx="80932" cy="153145"/>
              <a:chOff x="6816639" y="3905874"/>
              <a:chExt cx="80932" cy="153145"/>
            </a:xfrm>
            <a:noFill/>
          </p:grpSpPr>
          <p:sp>
            <p:nvSpPr>
              <p:cNvPr id="1703" name="Полилиния: фигура 1702">
                <a:extLst>
                  <a:ext uri="{FF2B5EF4-FFF2-40B4-BE49-F238E27FC236}">
                    <a16:creationId xmlns:a16="http://schemas.microsoft.com/office/drawing/2014/main" id="{69CA4BB5-E237-49B9-85A5-E912275D8552}"/>
                  </a:ext>
                </a:extLst>
              </p:cNvPr>
              <p:cNvSpPr/>
              <p:nvPr/>
            </p:nvSpPr>
            <p:spPr>
              <a:xfrm>
                <a:off x="6840859" y="3949470"/>
                <a:ext cx="32492" cy="102916"/>
              </a:xfrm>
              <a:custGeom>
                <a:avLst/>
                <a:gdLst>
                  <a:gd name="connsiteX0" fmla="*/ 32417 w 32492"/>
                  <a:gd name="connsiteY0" fmla="*/ 102917 h 102916"/>
                  <a:gd name="connsiteX1" fmla="*/ 0 w 32492"/>
                  <a:gd name="connsiteY1" fmla="*/ 102917 h 102916"/>
                  <a:gd name="connsiteX2" fmla="*/ 75 w 32492"/>
                  <a:gd name="connsiteY2" fmla="*/ 16172 h 102916"/>
                  <a:gd name="connsiteX3" fmla="*/ 16321 w 32492"/>
                  <a:gd name="connsiteY3" fmla="*/ 0 h 102916"/>
                  <a:gd name="connsiteX4" fmla="*/ 16321 w 32492"/>
                  <a:gd name="connsiteY4" fmla="*/ 0 h 102916"/>
                  <a:gd name="connsiteX5" fmla="*/ 32492 w 32492"/>
                  <a:gd name="connsiteY5" fmla="*/ 16246 h 102916"/>
                  <a:gd name="connsiteX6" fmla="*/ 32417 w 32492"/>
                  <a:gd name="connsiteY6" fmla="*/ 102917 h 10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92" h="102916">
                    <a:moveTo>
                      <a:pt x="32417" y="102917"/>
                    </a:moveTo>
                    <a:lnTo>
                      <a:pt x="0" y="102917"/>
                    </a:lnTo>
                    <a:lnTo>
                      <a:pt x="75" y="16172"/>
                    </a:lnTo>
                    <a:cubicBezTo>
                      <a:pt x="75" y="7229"/>
                      <a:pt x="7303" y="0"/>
                      <a:pt x="16321" y="0"/>
                    </a:cubicBezTo>
                    <a:lnTo>
                      <a:pt x="16321" y="0"/>
                    </a:lnTo>
                    <a:cubicBezTo>
                      <a:pt x="25263" y="0"/>
                      <a:pt x="32492" y="7229"/>
                      <a:pt x="32492" y="16246"/>
                    </a:cubicBezTo>
                    <a:lnTo>
                      <a:pt x="32417" y="10291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4" name="Полилиния: фигура 1703">
                <a:extLst>
                  <a:ext uri="{FF2B5EF4-FFF2-40B4-BE49-F238E27FC236}">
                    <a16:creationId xmlns:a16="http://schemas.microsoft.com/office/drawing/2014/main" id="{1EAF1BBE-45F5-4DB9-B8A9-81E2056A57A6}"/>
                  </a:ext>
                </a:extLst>
              </p:cNvPr>
              <p:cNvSpPr/>
              <p:nvPr/>
            </p:nvSpPr>
            <p:spPr>
              <a:xfrm>
                <a:off x="6820887" y="4052386"/>
                <a:ext cx="72063" cy="1639"/>
              </a:xfrm>
              <a:custGeom>
                <a:avLst/>
                <a:gdLst>
                  <a:gd name="connsiteX0" fmla="*/ 0 w 72063"/>
                  <a:gd name="connsiteY0" fmla="*/ 0 h 1639"/>
                  <a:gd name="connsiteX1" fmla="*/ 72064 w 72063"/>
                  <a:gd name="connsiteY1" fmla="*/ 0 h 1639"/>
                  <a:gd name="connsiteX2" fmla="*/ 72064 w 72063"/>
                  <a:gd name="connsiteY2" fmla="*/ 1639 h 1639"/>
                  <a:gd name="connsiteX3" fmla="*/ 0 w 72063"/>
                  <a:gd name="connsiteY3" fmla="*/ 1639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3" h="1639">
                    <a:moveTo>
                      <a:pt x="0" y="0"/>
                    </a:moveTo>
                    <a:lnTo>
                      <a:pt x="72064" y="0"/>
                    </a:lnTo>
                    <a:lnTo>
                      <a:pt x="72064" y="1639"/>
                    </a:lnTo>
                    <a:lnTo>
                      <a:pt x="0" y="163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5" name="Полилиния: фигура 1704">
                <a:extLst>
                  <a:ext uri="{FF2B5EF4-FFF2-40B4-BE49-F238E27FC236}">
                    <a16:creationId xmlns:a16="http://schemas.microsoft.com/office/drawing/2014/main" id="{B0B2858F-1A57-4E15-9883-D67E0C726081}"/>
                  </a:ext>
                </a:extLst>
              </p:cNvPr>
              <p:cNvSpPr/>
              <p:nvPr/>
            </p:nvSpPr>
            <p:spPr>
              <a:xfrm>
                <a:off x="6826774" y="4054026"/>
                <a:ext cx="60363" cy="1639"/>
              </a:xfrm>
              <a:custGeom>
                <a:avLst/>
                <a:gdLst>
                  <a:gd name="connsiteX0" fmla="*/ 0 w 60363"/>
                  <a:gd name="connsiteY0" fmla="*/ 0 h 1639"/>
                  <a:gd name="connsiteX1" fmla="*/ 60364 w 60363"/>
                  <a:gd name="connsiteY1" fmla="*/ 0 h 1639"/>
                  <a:gd name="connsiteX2" fmla="*/ 60364 w 60363"/>
                  <a:gd name="connsiteY2" fmla="*/ 1639 h 1639"/>
                  <a:gd name="connsiteX3" fmla="*/ 0 w 60363"/>
                  <a:gd name="connsiteY3" fmla="*/ 1639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363" h="1639">
                    <a:moveTo>
                      <a:pt x="0" y="0"/>
                    </a:moveTo>
                    <a:lnTo>
                      <a:pt x="60364" y="0"/>
                    </a:lnTo>
                    <a:lnTo>
                      <a:pt x="60364" y="1639"/>
                    </a:lnTo>
                    <a:lnTo>
                      <a:pt x="0" y="163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6" name="Полилиния: фигура 1705">
                <a:extLst>
                  <a:ext uri="{FF2B5EF4-FFF2-40B4-BE49-F238E27FC236}">
                    <a16:creationId xmlns:a16="http://schemas.microsoft.com/office/drawing/2014/main" id="{F223F5FF-91AE-47CA-A50C-89D80FBA2C17}"/>
                  </a:ext>
                </a:extLst>
              </p:cNvPr>
              <p:cNvSpPr/>
              <p:nvPr/>
            </p:nvSpPr>
            <p:spPr>
              <a:xfrm>
                <a:off x="6833332" y="4055740"/>
                <a:ext cx="47247" cy="1639"/>
              </a:xfrm>
              <a:custGeom>
                <a:avLst/>
                <a:gdLst>
                  <a:gd name="connsiteX0" fmla="*/ 0 w 47247"/>
                  <a:gd name="connsiteY0" fmla="*/ 0 h 1639"/>
                  <a:gd name="connsiteX1" fmla="*/ 47248 w 47247"/>
                  <a:gd name="connsiteY1" fmla="*/ 0 h 1639"/>
                  <a:gd name="connsiteX2" fmla="*/ 47248 w 47247"/>
                  <a:gd name="connsiteY2" fmla="*/ 1640 h 1639"/>
                  <a:gd name="connsiteX3" fmla="*/ 0 w 47247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1639">
                    <a:moveTo>
                      <a:pt x="0" y="0"/>
                    </a:moveTo>
                    <a:lnTo>
                      <a:pt x="47248" y="0"/>
                    </a:lnTo>
                    <a:lnTo>
                      <a:pt x="47248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7" name="Полилиния: фигура 1706">
                <a:extLst>
                  <a:ext uri="{FF2B5EF4-FFF2-40B4-BE49-F238E27FC236}">
                    <a16:creationId xmlns:a16="http://schemas.microsoft.com/office/drawing/2014/main" id="{49C8914D-3502-4E92-B894-7B3E8E7E9983}"/>
                  </a:ext>
                </a:extLst>
              </p:cNvPr>
              <p:cNvSpPr/>
              <p:nvPr/>
            </p:nvSpPr>
            <p:spPr>
              <a:xfrm>
                <a:off x="6840710" y="4057379"/>
                <a:ext cx="32417" cy="1639"/>
              </a:xfrm>
              <a:custGeom>
                <a:avLst/>
                <a:gdLst>
                  <a:gd name="connsiteX0" fmla="*/ 0 w 32417"/>
                  <a:gd name="connsiteY0" fmla="*/ 0 h 1639"/>
                  <a:gd name="connsiteX1" fmla="*/ 32417 w 32417"/>
                  <a:gd name="connsiteY1" fmla="*/ 0 h 1639"/>
                  <a:gd name="connsiteX2" fmla="*/ 32417 w 32417"/>
                  <a:gd name="connsiteY2" fmla="*/ 1640 h 1639"/>
                  <a:gd name="connsiteX3" fmla="*/ 0 w 32417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17" h="1639">
                    <a:moveTo>
                      <a:pt x="0" y="0"/>
                    </a:moveTo>
                    <a:lnTo>
                      <a:pt x="32417" y="0"/>
                    </a:lnTo>
                    <a:lnTo>
                      <a:pt x="32417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8" name="Полилиния: фигура 1707">
                <a:extLst>
                  <a:ext uri="{FF2B5EF4-FFF2-40B4-BE49-F238E27FC236}">
                    <a16:creationId xmlns:a16="http://schemas.microsoft.com/office/drawing/2014/main" id="{DD7ABF04-792C-47A3-9E5A-AACAA18AE06E}"/>
                  </a:ext>
                </a:extLst>
              </p:cNvPr>
              <p:cNvSpPr/>
              <p:nvPr/>
            </p:nvSpPr>
            <p:spPr>
              <a:xfrm>
                <a:off x="6820887" y="3910718"/>
                <a:ext cx="72138" cy="141668"/>
              </a:xfrm>
              <a:custGeom>
                <a:avLst/>
                <a:gdLst>
                  <a:gd name="connsiteX0" fmla="*/ 72064 w 72138"/>
                  <a:gd name="connsiteY0" fmla="*/ 141669 h 141668"/>
                  <a:gd name="connsiteX1" fmla="*/ 0 w 72138"/>
                  <a:gd name="connsiteY1" fmla="*/ 141594 h 141668"/>
                  <a:gd name="connsiteX2" fmla="*/ 75 w 72138"/>
                  <a:gd name="connsiteY2" fmla="*/ 35995 h 141668"/>
                  <a:gd name="connsiteX3" fmla="*/ 36144 w 72138"/>
                  <a:gd name="connsiteY3" fmla="*/ 0 h 141668"/>
                  <a:gd name="connsiteX4" fmla="*/ 36144 w 72138"/>
                  <a:gd name="connsiteY4" fmla="*/ 0 h 141668"/>
                  <a:gd name="connsiteX5" fmla="*/ 72138 w 72138"/>
                  <a:gd name="connsiteY5" fmla="*/ 36069 h 141668"/>
                  <a:gd name="connsiteX6" fmla="*/ 72064 w 72138"/>
                  <a:gd name="connsiteY6" fmla="*/ 141669 h 14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8" h="141668">
                    <a:moveTo>
                      <a:pt x="72064" y="141669"/>
                    </a:moveTo>
                    <a:lnTo>
                      <a:pt x="0" y="141594"/>
                    </a:lnTo>
                    <a:lnTo>
                      <a:pt x="75" y="35995"/>
                    </a:lnTo>
                    <a:cubicBezTo>
                      <a:pt x="75" y="16097"/>
                      <a:pt x="16246" y="0"/>
                      <a:pt x="36144" y="0"/>
                    </a:cubicBezTo>
                    <a:lnTo>
                      <a:pt x="36144" y="0"/>
                    </a:lnTo>
                    <a:cubicBezTo>
                      <a:pt x="56041" y="0"/>
                      <a:pt x="72138" y="16171"/>
                      <a:pt x="72138" y="36069"/>
                    </a:cubicBezTo>
                    <a:lnTo>
                      <a:pt x="72064" y="14166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9" name="Полилиния: фигура 1708">
                <a:extLst>
                  <a:ext uri="{FF2B5EF4-FFF2-40B4-BE49-F238E27FC236}">
                    <a16:creationId xmlns:a16="http://schemas.microsoft.com/office/drawing/2014/main" id="{78CA0090-8EB6-43D2-B9A5-E05F436F8B25}"/>
                  </a:ext>
                </a:extLst>
              </p:cNvPr>
              <p:cNvSpPr/>
              <p:nvPr/>
            </p:nvSpPr>
            <p:spPr>
              <a:xfrm>
                <a:off x="6831767" y="3918766"/>
                <a:ext cx="50676" cy="25337"/>
              </a:xfrm>
              <a:custGeom>
                <a:avLst/>
                <a:gdLst>
                  <a:gd name="connsiteX0" fmla="*/ 0 w 50676"/>
                  <a:gd name="connsiteY0" fmla="*/ 25338 h 25337"/>
                  <a:gd name="connsiteX1" fmla="*/ 25338 w 50676"/>
                  <a:gd name="connsiteY1" fmla="*/ 0 h 25337"/>
                  <a:gd name="connsiteX2" fmla="*/ 25338 w 50676"/>
                  <a:gd name="connsiteY2" fmla="*/ 0 h 25337"/>
                  <a:gd name="connsiteX3" fmla="*/ 50676 w 50676"/>
                  <a:gd name="connsiteY3" fmla="*/ 25338 h 2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76" h="25337">
                    <a:moveTo>
                      <a:pt x="0" y="25338"/>
                    </a:moveTo>
                    <a:cubicBezTo>
                      <a:pt x="0" y="11327"/>
                      <a:pt x="11402" y="0"/>
                      <a:pt x="25338" y="0"/>
                    </a:cubicBezTo>
                    <a:lnTo>
                      <a:pt x="25338" y="0"/>
                    </a:lnTo>
                    <a:cubicBezTo>
                      <a:pt x="39348" y="0"/>
                      <a:pt x="50676" y="11402"/>
                      <a:pt x="50676" y="25338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0" name="Полилиния: фигура 1709">
                <a:extLst>
                  <a:ext uri="{FF2B5EF4-FFF2-40B4-BE49-F238E27FC236}">
                    <a16:creationId xmlns:a16="http://schemas.microsoft.com/office/drawing/2014/main" id="{BFA42F14-BFC0-49C6-AC75-224298AB8401}"/>
                  </a:ext>
                </a:extLst>
              </p:cNvPr>
              <p:cNvSpPr/>
              <p:nvPr/>
            </p:nvSpPr>
            <p:spPr>
              <a:xfrm>
                <a:off x="6816639" y="3905874"/>
                <a:ext cx="80932" cy="40466"/>
              </a:xfrm>
              <a:custGeom>
                <a:avLst/>
                <a:gdLst>
                  <a:gd name="connsiteX0" fmla="*/ 0 w 80932"/>
                  <a:gd name="connsiteY0" fmla="*/ 38230 h 40466"/>
                  <a:gd name="connsiteX1" fmla="*/ 0 w 80932"/>
                  <a:gd name="connsiteY1" fmla="*/ 0 h 40466"/>
                  <a:gd name="connsiteX2" fmla="*/ 40466 w 80932"/>
                  <a:gd name="connsiteY2" fmla="*/ 0 h 40466"/>
                  <a:gd name="connsiteX3" fmla="*/ 80932 w 80932"/>
                  <a:gd name="connsiteY3" fmla="*/ 0 h 40466"/>
                  <a:gd name="connsiteX4" fmla="*/ 80932 w 80932"/>
                  <a:gd name="connsiteY4" fmla="*/ 40466 h 40466"/>
                  <a:gd name="connsiteX5" fmla="*/ 40466 w 80932"/>
                  <a:gd name="connsiteY5" fmla="*/ 0 h 40466"/>
                  <a:gd name="connsiteX6" fmla="*/ 40466 w 80932"/>
                  <a:gd name="connsiteY6" fmla="*/ 0 h 40466"/>
                  <a:gd name="connsiteX7" fmla="*/ 0 w 80932"/>
                  <a:gd name="connsiteY7" fmla="*/ 40466 h 4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32" h="40466">
                    <a:moveTo>
                      <a:pt x="0" y="38230"/>
                    </a:moveTo>
                    <a:lnTo>
                      <a:pt x="0" y="0"/>
                    </a:lnTo>
                    <a:lnTo>
                      <a:pt x="40466" y="0"/>
                    </a:lnTo>
                    <a:lnTo>
                      <a:pt x="80932" y="0"/>
                    </a:lnTo>
                    <a:lnTo>
                      <a:pt x="80932" y="40466"/>
                    </a:lnTo>
                    <a:cubicBezTo>
                      <a:pt x="80932" y="18109"/>
                      <a:pt x="62823" y="0"/>
                      <a:pt x="40466" y="0"/>
                    </a:cubicBezTo>
                    <a:lnTo>
                      <a:pt x="40466" y="0"/>
                    </a:lnTo>
                    <a:cubicBezTo>
                      <a:pt x="18109" y="0"/>
                      <a:pt x="0" y="18109"/>
                      <a:pt x="0" y="40466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11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7113838" y="3905948"/>
              <a:ext cx="80932" cy="153145"/>
              <a:chOff x="7113838" y="3905948"/>
              <a:chExt cx="80932" cy="153145"/>
            </a:xfrm>
            <a:noFill/>
          </p:grpSpPr>
          <p:sp>
            <p:nvSpPr>
              <p:cNvPr id="1712" name="Полилиния: фигура 1711">
                <a:extLst>
                  <a:ext uri="{FF2B5EF4-FFF2-40B4-BE49-F238E27FC236}">
                    <a16:creationId xmlns:a16="http://schemas.microsoft.com/office/drawing/2014/main" id="{25D06C78-2F82-466B-BF9B-B125540CFC64}"/>
                  </a:ext>
                </a:extLst>
              </p:cNvPr>
              <p:cNvSpPr/>
              <p:nvPr/>
            </p:nvSpPr>
            <p:spPr>
              <a:xfrm>
                <a:off x="7137983" y="3949619"/>
                <a:ext cx="32492" cy="102916"/>
              </a:xfrm>
              <a:custGeom>
                <a:avLst/>
                <a:gdLst>
                  <a:gd name="connsiteX0" fmla="*/ 32417 w 32492"/>
                  <a:gd name="connsiteY0" fmla="*/ 102917 h 102916"/>
                  <a:gd name="connsiteX1" fmla="*/ 0 w 32492"/>
                  <a:gd name="connsiteY1" fmla="*/ 102917 h 102916"/>
                  <a:gd name="connsiteX2" fmla="*/ 75 w 32492"/>
                  <a:gd name="connsiteY2" fmla="*/ 16172 h 102916"/>
                  <a:gd name="connsiteX3" fmla="*/ 16321 w 32492"/>
                  <a:gd name="connsiteY3" fmla="*/ 0 h 102916"/>
                  <a:gd name="connsiteX4" fmla="*/ 16321 w 32492"/>
                  <a:gd name="connsiteY4" fmla="*/ 0 h 102916"/>
                  <a:gd name="connsiteX5" fmla="*/ 32492 w 32492"/>
                  <a:gd name="connsiteY5" fmla="*/ 16246 h 102916"/>
                  <a:gd name="connsiteX6" fmla="*/ 32417 w 32492"/>
                  <a:gd name="connsiteY6" fmla="*/ 102917 h 10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92" h="102916">
                    <a:moveTo>
                      <a:pt x="32417" y="102917"/>
                    </a:moveTo>
                    <a:lnTo>
                      <a:pt x="0" y="102917"/>
                    </a:lnTo>
                    <a:lnTo>
                      <a:pt x="75" y="16172"/>
                    </a:lnTo>
                    <a:cubicBezTo>
                      <a:pt x="75" y="7229"/>
                      <a:pt x="7303" y="0"/>
                      <a:pt x="16321" y="0"/>
                    </a:cubicBezTo>
                    <a:lnTo>
                      <a:pt x="16321" y="0"/>
                    </a:lnTo>
                    <a:cubicBezTo>
                      <a:pt x="25263" y="0"/>
                      <a:pt x="32492" y="7229"/>
                      <a:pt x="32492" y="16246"/>
                    </a:cubicBezTo>
                    <a:lnTo>
                      <a:pt x="32417" y="10291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3" name="Полилиния: фигура 1712">
                <a:extLst>
                  <a:ext uri="{FF2B5EF4-FFF2-40B4-BE49-F238E27FC236}">
                    <a16:creationId xmlns:a16="http://schemas.microsoft.com/office/drawing/2014/main" id="{867F49B1-8E02-4CB5-A9D4-3701D0D414CC}"/>
                  </a:ext>
                </a:extLst>
              </p:cNvPr>
              <p:cNvSpPr/>
              <p:nvPr/>
            </p:nvSpPr>
            <p:spPr>
              <a:xfrm>
                <a:off x="7118086" y="4052535"/>
                <a:ext cx="72063" cy="1639"/>
              </a:xfrm>
              <a:custGeom>
                <a:avLst/>
                <a:gdLst>
                  <a:gd name="connsiteX0" fmla="*/ 0 w 72063"/>
                  <a:gd name="connsiteY0" fmla="*/ 0 h 1639"/>
                  <a:gd name="connsiteX1" fmla="*/ 72064 w 72063"/>
                  <a:gd name="connsiteY1" fmla="*/ 0 h 1639"/>
                  <a:gd name="connsiteX2" fmla="*/ 72064 w 72063"/>
                  <a:gd name="connsiteY2" fmla="*/ 1640 h 1639"/>
                  <a:gd name="connsiteX3" fmla="*/ 0 w 72063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3" h="1639">
                    <a:moveTo>
                      <a:pt x="0" y="0"/>
                    </a:moveTo>
                    <a:lnTo>
                      <a:pt x="72064" y="0"/>
                    </a:lnTo>
                    <a:lnTo>
                      <a:pt x="72064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4" name="Полилиния: фигура 1713">
                <a:extLst>
                  <a:ext uri="{FF2B5EF4-FFF2-40B4-BE49-F238E27FC236}">
                    <a16:creationId xmlns:a16="http://schemas.microsoft.com/office/drawing/2014/main" id="{07A628A3-D985-4BB2-9E1B-D4FA4A757CF8}"/>
                  </a:ext>
                </a:extLst>
              </p:cNvPr>
              <p:cNvSpPr/>
              <p:nvPr/>
            </p:nvSpPr>
            <p:spPr>
              <a:xfrm>
                <a:off x="7123973" y="4054175"/>
                <a:ext cx="60363" cy="1639"/>
              </a:xfrm>
              <a:custGeom>
                <a:avLst/>
                <a:gdLst>
                  <a:gd name="connsiteX0" fmla="*/ 0 w 60363"/>
                  <a:gd name="connsiteY0" fmla="*/ 0 h 1639"/>
                  <a:gd name="connsiteX1" fmla="*/ 60364 w 60363"/>
                  <a:gd name="connsiteY1" fmla="*/ 0 h 1639"/>
                  <a:gd name="connsiteX2" fmla="*/ 60364 w 60363"/>
                  <a:gd name="connsiteY2" fmla="*/ 1640 h 1639"/>
                  <a:gd name="connsiteX3" fmla="*/ 0 w 60363"/>
                  <a:gd name="connsiteY3" fmla="*/ 1640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363" h="1639">
                    <a:moveTo>
                      <a:pt x="0" y="0"/>
                    </a:moveTo>
                    <a:lnTo>
                      <a:pt x="60364" y="0"/>
                    </a:lnTo>
                    <a:lnTo>
                      <a:pt x="60364" y="1640"/>
                    </a:lnTo>
                    <a:lnTo>
                      <a:pt x="0" y="164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5" name="Полилиния: фигура 1714">
                <a:extLst>
                  <a:ext uri="{FF2B5EF4-FFF2-40B4-BE49-F238E27FC236}">
                    <a16:creationId xmlns:a16="http://schemas.microsoft.com/office/drawing/2014/main" id="{0E91E70E-F299-4CD2-BA36-CEEA91D3B069}"/>
                  </a:ext>
                </a:extLst>
              </p:cNvPr>
              <p:cNvSpPr/>
              <p:nvPr/>
            </p:nvSpPr>
            <p:spPr>
              <a:xfrm>
                <a:off x="7130456" y="4055814"/>
                <a:ext cx="47247" cy="1639"/>
              </a:xfrm>
              <a:custGeom>
                <a:avLst/>
                <a:gdLst>
                  <a:gd name="connsiteX0" fmla="*/ 0 w 47247"/>
                  <a:gd name="connsiteY0" fmla="*/ 0 h 1639"/>
                  <a:gd name="connsiteX1" fmla="*/ 47248 w 47247"/>
                  <a:gd name="connsiteY1" fmla="*/ 0 h 1639"/>
                  <a:gd name="connsiteX2" fmla="*/ 47248 w 47247"/>
                  <a:gd name="connsiteY2" fmla="*/ 1639 h 1639"/>
                  <a:gd name="connsiteX3" fmla="*/ 0 w 47247"/>
                  <a:gd name="connsiteY3" fmla="*/ 1639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47" h="1639">
                    <a:moveTo>
                      <a:pt x="0" y="0"/>
                    </a:moveTo>
                    <a:lnTo>
                      <a:pt x="47248" y="0"/>
                    </a:lnTo>
                    <a:lnTo>
                      <a:pt x="47248" y="1639"/>
                    </a:lnTo>
                    <a:lnTo>
                      <a:pt x="0" y="163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6" name="Полилиния: фигура 1715">
                <a:extLst>
                  <a:ext uri="{FF2B5EF4-FFF2-40B4-BE49-F238E27FC236}">
                    <a16:creationId xmlns:a16="http://schemas.microsoft.com/office/drawing/2014/main" id="{9B83DD54-8A2C-4FED-9DDA-935E17FAB6C6}"/>
                  </a:ext>
                </a:extLst>
              </p:cNvPr>
              <p:cNvSpPr/>
              <p:nvPr/>
            </p:nvSpPr>
            <p:spPr>
              <a:xfrm>
                <a:off x="7137909" y="4057454"/>
                <a:ext cx="32417" cy="1639"/>
              </a:xfrm>
              <a:custGeom>
                <a:avLst/>
                <a:gdLst>
                  <a:gd name="connsiteX0" fmla="*/ 0 w 32417"/>
                  <a:gd name="connsiteY0" fmla="*/ 0 h 1639"/>
                  <a:gd name="connsiteX1" fmla="*/ 32417 w 32417"/>
                  <a:gd name="connsiteY1" fmla="*/ 0 h 1639"/>
                  <a:gd name="connsiteX2" fmla="*/ 32417 w 32417"/>
                  <a:gd name="connsiteY2" fmla="*/ 1639 h 1639"/>
                  <a:gd name="connsiteX3" fmla="*/ 0 w 32417"/>
                  <a:gd name="connsiteY3" fmla="*/ 1639 h 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17" h="1639">
                    <a:moveTo>
                      <a:pt x="0" y="0"/>
                    </a:moveTo>
                    <a:lnTo>
                      <a:pt x="32417" y="0"/>
                    </a:lnTo>
                    <a:lnTo>
                      <a:pt x="32417" y="1639"/>
                    </a:lnTo>
                    <a:lnTo>
                      <a:pt x="0" y="163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7" name="Полилиния: фигура 1716">
                <a:extLst>
                  <a:ext uri="{FF2B5EF4-FFF2-40B4-BE49-F238E27FC236}">
                    <a16:creationId xmlns:a16="http://schemas.microsoft.com/office/drawing/2014/main" id="{AE3C5ABF-B9D3-4B34-AC69-5ED70558B014}"/>
                  </a:ext>
                </a:extLst>
              </p:cNvPr>
              <p:cNvSpPr/>
              <p:nvPr/>
            </p:nvSpPr>
            <p:spPr>
              <a:xfrm>
                <a:off x="7118086" y="3910867"/>
                <a:ext cx="72138" cy="141668"/>
              </a:xfrm>
              <a:custGeom>
                <a:avLst/>
                <a:gdLst>
                  <a:gd name="connsiteX0" fmla="*/ 72064 w 72138"/>
                  <a:gd name="connsiteY0" fmla="*/ 141669 h 141668"/>
                  <a:gd name="connsiteX1" fmla="*/ 0 w 72138"/>
                  <a:gd name="connsiteY1" fmla="*/ 141594 h 141668"/>
                  <a:gd name="connsiteX2" fmla="*/ 74 w 72138"/>
                  <a:gd name="connsiteY2" fmla="*/ 35995 h 141668"/>
                  <a:gd name="connsiteX3" fmla="*/ 36144 w 72138"/>
                  <a:gd name="connsiteY3" fmla="*/ 0 h 141668"/>
                  <a:gd name="connsiteX4" fmla="*/ 36144 w 72138"/>
                  <a:gd name="connsiteY4" fmla="*/ 0 h 141668"/>
                  <a:gd name="connsiteX5" fmla="*/ 72138 w 72138"/>
                  <a:gd name="connsiteY5" fmla="*/ 36069 h 141668"/>
                  <a:gd name="connsiteX6" fmla="*/ 72064 w 72138"/>
                  <a:gd name="connsiteY6" fmla="*/ 141669 h 14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8" h="141668">
                    <a:moveTo>
                      <a:pt x="72064" y="141669"/>
                    </a:moveTo>
                    <a:lnTo>
                      <a:pt x="0" y="141594"/>
                    </a:lnTo>
                    <a:lnTo>
                      <a:pt x="74" y="35995"/>
                    </a:lnTo>
                    <a:cubicBezTo>
                      <a:pt x="74" y="16097"/>
                      <a:pt x="16246" y="0"/>
                      <a:pt x="36144" y="0"/>
                    </a:cubicBezTo>
                    <a:lnTo>
                      <a:pt x="36144" y="0"/>
                    </a:lnTo>
                    <a:cubicBezTo>
                      <a:pt x="56041" y="0"/>
                      <a:pt x="72138" y="16171"/>
                      <a:pt x="72138" y="36069"/>
                    </a:cubicBezTo>
                    <a:lnTo>
                      <a:pt x="72064" y="14166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8" name="Полилиния: фигура 1717">
                <a:extLst>
                  <a:ext uri="{FF2B5EF4-FFF2-40B4-BE49-F238E27FC236}">
                    <a16:creationId xmlns:a16="http://schemas.microsoft.com/office/drawing/2014/main" id="{607A095A-ACC0-4110-BA0C-749C1DE015C2}"/>
                  </a:ext>
                </a:extLst>
              </p:cNvPr>
              <p:cNvSpPr/>
              <p:nvPr/>
            </p:nvSpPr>
            <p:spPr>
              <a:xfrm>
                <a:off x="7128891" y="3918841"/>
                <a:ext cx="50676" cy="25337"/>
              </a:xfrm>
              <a:custGeom>
                <a:avLst/>
                <a:gdLst>
                  <a:gd name="connsiteX0" fmla="*/ 0 w 50676"/>
                  <a:gd name="connsiteY0" fmla="*/ 25338 h 25337"/>
                  <a:gd name="connsiteX1" fmla="*/ 25338 w 50676"/>
                  <a:gd name="connsiteY1" fmla="*/ 0 h 25337"/>
                  <a:gd name="connsiteX2" fmla="*/ 25338 w 50676"/>
                  <a:gd name="connsiteY2" fmla="*/ 0 h 25337"/>
                  <a:gd name="connsiteX3" fmla="*/ 50676 w 50676"/>
                  <a:gd name="connsiteY3" fmla="*/ 25338 h 2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76" h="25337">
                    <a:moveTo>
                      <a:pt x="0" y="25338"/>
                    </a:moveTo>
                    <a:cubicBezTo>
                      <a:pt x="0" y="11327"/>
                      <a:pt x="11402" y="0"/>
                      <a:pt x="25338" y="0"/>
                    </a:cubicBezTo>
                    <a:lnTo>
                      <a:pt x="25338" y="0"/>
                    </a:lnTo>
                    <a:cubicBezTo>
                      <a:pt x="39348" y="0"/>
                      <a:pt x="50676" y="11402"/>
                      <a:pt x="50676" y="25338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9" name="Полилиния: фигура 1718">
                <a:extLst>
                  <a:ext uri="{FF2B5EF4-FFF2-40B4-BE49-F238E27FC236}">
                    <a16:creationId xmlns:a16="http://schemas.microsoft.com/office/drawing/2014/main" id="{33442825-4102-4E09-B076-1E2083E85624}"/>
                  </a:ext>
                </a:extLst>
              </p:cNvPr>
              <p:cNvSpPr/>
              <p:nvPr/>
            </p:nvSpPr>
            <p:spPr>
              <a:xfrm>
                <a:off x="7113838" y="3905948"/>
                <a:ext cx="80932" cy="40466"/>
              </a:xfrm>
              <a:custGeom>
                <a:avLst/>
                <a:gdLst>
                  <a:gd name="connsiteX0" fmla="*/ 0 w 80932"/>
                  <a:gd name="connsiteY0" fmla="*/ 38230 h 40466"/>
                  <a:gd name="connsiteX1" fmla="*/ 0 w 80932"/>
                  <a:gd name="connsiteY1" fmla="*/ 0 h 40466"/>
                  <a:gd name="connsiteX2" fmla="*/ 40466 w 80932"/>
                  <a:gd name="connsiteY2" fmla="*/ 0 h 40466"/>
                  <a:gd name="connsiteX3" fmla="*/ 80932 w 80932"/>
                  <a:gd name="connsiteY3" fmla="*/ 0 h 40466"/>
                  <a:gd name="connsiteX4" fmla="*/ 80932 w 80932"/>
                  <a:gd name="connsiteY4" fmla="*/ 40466 h 40466"/>
                  <a:gd name="connsiteX5" fmla="*/ 40466 w 80932"/>
                  <a:gd name="connsiteY5" fmla="*/ 0 h 40466"/>
                  <a:gd name="connsiteX6" fmla="*/ 40466 w 80932"/>
                  <a:gd name="connsiteY6" fmla="*/ 0 h 40466"/>
                  <a:gd name="connsiteX7" fmla="*/ 0 w 80932"/>
                  <a:gd name="connsiteY7" fmla="*/ 40466 h 4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32" h="40466">
                    <a:moveTo>
                      <a:pt x="0" y="38230"/>
                    </a:moveTo>
                    <a:lnTo>
                      <a:pt x="0" y="0"/>
                    </a:lnTo>
                    <a:lnTo>
                      <a:pt x="40466" y="0"/>
                    </a:lnTo>
                    <a:lnTo>
                      <a:pt x="80932" y="0"/>
                    </a:lnTo>
                    <a:lnTo>
                      <a:pt x="80932" y="40466"/>
                    </a:lnTo>
                    <a:cubicBezTo>
                      <a:pt x="80932" y="18109"/>
                      <a:pt x="62823" y="0"/>
                      <a:pt x="40466" y="0"/>
                    </a:cubicBezTo>
                    <a:lnTo>
                      <a:pt x="40466" y="0"/>
                    </a:lnTo>
                    <a:cubicBezTo>
                      <a:pt x="18109" y="0"/>
                      <a:pt x="0" y="18109"/>
                      <a:pt x="0" y="40466"/>
                    </a:cubicBezTo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720" name="Полилиния: фигура 1719">
              <a:extLst>
                <a:ext uri="{FF2B5EF4-FFF2-40B4-BE49-F238E27FC236}">
                  <a16:creationId xmlns:a16="http://schemas.microsoft.com/office/drawing/2014/main" id="{AA5D7DB8-777C-40C0-85EB-1C0FC86CBCA9}"/>
                </a:ext>
              </a:extLst>
            </p:cNvPr>
            <p:cNvSpPr/>
            <p:nvPr/>
          </p:nvSpPr>
          <p:spPr>
            <a:xfrm>
              <a:off x="5802900" y="4043071"/>
              <a:ext cx="99190" cy="90545"/>
            </a:xfrm>
            <a:custGeom>
              <a:avLst/>
              <a:gdLst>
                <a:gd name="connsiteX0" fmla="*/ 0 w 99190"/>
                <a:gd name="connsiteY0" fmla="*/ 0 h 90545"/>
                <a:gd name="connsiteX1" fmla="*/ 99190 w 99190"/>
                <a:gd name="connsiteY1" fmla="*/ 0 h 90545"/>
                <a:gd name="connsiteX2" fmla="*/ 99190 w 99190"/>
                <a:gd name="connsiteY2" fmla="*/ 90546 h 90545"/>
                <a:gd name="connsiteX3" fmla="*/ 0 w 99190"/>
                <a:gd name="connsiteY3" fmla="*/ 90546 h 9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90" h="90545">
                  <a:moveTo>
                    <a:pt x="0" y="0"/>
                  </a:moveTo>
                  <a:lnTo>
                    <a:pt x="99190" y="0"/>
                  </a:lnTo>
                  <a:lnTo>
                    <a:pt x="99190" y="90546"/>
                  </a:lnTo>
                  <a:lnTo>
                    <a:pt x="0" y="9054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1" name="Полилиния: фигура 1720">
              <a:extLst>
                <a:ext uri="{FF2B5EF4-FFF2-40B4-BE49-F238E27FC236}">
                  <a16:creationId xmlns:a16="http://schemas.microsoft.com/office/drawing/2014/main" id="{7F63A7F4-E825-4347-9F6E-E6DEE8B1422D}"/>
                </a:ext>
              </a:extLst>
            </p:cNvPr>
            <p:cNvSpPr/>
            <p:nvPr/>
          </p:nvSpPr>
          <p:spPr>
            <a:xfrm>
              <a:off x="5598706" y="3603906"/>
              <a:ext cx="612208" cy="690979"/>
            </a:xfrm>
            <a:custGeom>
              <a:avLst/>
              <a:gdLst>
                <a:gd name="connsiteX0" fmla="*/ 485742 w 612208"/>
                <a:gd name="connsiteY0" fmla="*/ 460256 h 690979"/>
                <a:gd name="connsiteX1" fmla="*/ 485742 w 612208"/>
                <a:gd name="connsiteY1" fmla="*/ 529115 h 690979"/>
                <a:gd name="connsiteX2" fmla="*/ 511974 w 612208"/>
                <a:gd name="connsiteY2" fmla="*/ 529115 h 690979"/>
                <a:gd name="connsiteX3" fmla="*/ 511974 w 612208"/>
                <a:gd name="connsiteY3" fmla="*/ 460256 h 690979"/>
                <a:gd name="connsiteX4" fmla="*/ 485742 w 612208"/>
                <a:gd name="connsiteY4" fmla="*/ 460256 h 690979"/>
                <a:gd name="connsiteX5" fmla="*/ 485742 w 612208"/>
                <a:gd name="connsiteY5" fmla="*/ 460256 h 690979"/>
                <a:gd name="connsiteX6" fmla="*/ 485742 w 612208"/>
                <a:gd name="connsiteY6" fmla="*/ 529115 h 690979"/>
                <a:gd name="connsiteX7" fmla="*/ 511974 w 612208"/>
                <a:gd name="connsiteY7" fmla="*/ 529115 h 690979"/>
                <a:gd name="connsiteX8" fmla="*/ 511974 w 612208"/>
                <a:gd name="connsiteY8" fmla="*/ 460256 h 690979"/>
                <a:gd name="connsiteX9" fmla="*/ 485742 w 612208"/>
                <a:gd name="connsiteY9" fmla="*/ 460256 h 690979"/>
                <a:gd name="connsiteX10" fmla="*/ 485742 w 612208"/>
                <a:gd name="connsiteY10" fmla="*/ 460256 h 690979"/>
                <a:gd name="connsiteX11" fmla="*/ 485742 w 612208"/>
                <a:gd name="connsiteY11" fmla="*/ 529115 h 690979"/>
                <a:gd name="connsiteX12" fmla="*/ 511974 w 612208"/>
                <a:gd name="connsiteY12" fmla="*/ 529115 h 690979"/>
                <a:gd name="connsiteX13" fmla="*/ 511974 w 612208"/>
                <a:gd name="connsiteY13" fmla="*/ 460256 h 690979"/>
                <a:gd name="connsiteX14" fmla="*/ 485742 w 612208"/>
                <a:gd name="connsiteY14" fmla="*/ 460256 h 690979"/>
                <a:gd name="connsiteX15" fmla="*/ 612208 w 612208"/>
                <a:gd name="connsiteY15" fmla="*/ 43298 h 690979"/>
                <a:gd name="connsiteX16" fmla="*/ 612208 w 612208"/>
                <a:gd name="connsiteY16" fmla="*/ 43000 h 690979"/>
                <a:gd name="connsiteX17" fmla="*/ 0 w 612208"/>
                <a:gd name="connsiteY17" fmla="*/ 43000 h 690979"/>
                <a:gd name="connsiteX18" fmla="*/ 0 w 612208"/>
                <a:gd name="connsiteY18" fmla="*/ 43298 h 690979"/>
                <a:gd name="connsiteX19" fmla="*/ 66251 w 612208"/>
                <a:gd name="connsiteY19" fmla="*/ 43298 h 690979"/>
                <a:gd name="connsiteX20" fmla="*/ 66251 w 612208"/>
                <a:gd name="connsiteY20" fmla="*/ 60066 h 690979"/>
                <a:gd name="connsiteX21" fmla="*/ 0 w 612208"/>
                <a:gd name="connsiteY21" fmla="*/ 60066 h 690979"/>
                <a:gd name="connsiteX22" fmla="*/ 0 w 612208"/>
                <a:gd name="connsiteY22" fmla="*/ 690979 h 690979"/>
                <a:gd name="connsiteX23" fmla="*/ 204193 w 612208"/>
                <a:gd name="connsiteY23" fmla="*/ 690979 h 690979"/>
                <a:gd name="connsiteX24" fmla="*/ 204193 w 612208"/>
                <a:gd name="connsiteY24" fmla="*/ 690905 h 690979"/>
                <a:gd name="connsiteX25" fmla="*/ 206206 w 612208"/>
                <a:gd name="connsiteY25" fmla="*/ 690905 h 690979"/>
                <a:gd name="connsiteX26" fmla="*/ 206206 w 612208"/>
                <a:gd name="connsiteY26" fmla="*/ 544988 h 690979"/>
                <a:gd name="connsiteX27" fmla="*/ 204193 w 612208"/>
                <a:gd name="connsiteY27" fmla="*/ 544988 h 690979"/>
                <a:gd name="connsiteX28" fmla="*/ 204193 w 612208"/>
                <a:gd name="connsiteY28" fmla="*/ 439165 h 690979"/>
                <a:gd name="connsiteX29" fmla="*/ 188842 w 612208"/>
                <a:gd name="connsiteY29" fmla="*/ 439165 h 690979"/>
                <a:gd name="connsiteX30" fmla="*/ 188842 w 612208"/>
                <a:gd name="connsiteY30" fmla="*/ 434396 h 690979"/>
                <a:gd name="connsiteX31" fmla="*/ 204193 w 612208"/>
                <a:gd name="connsiteY31" fmla="*/ 434396 h 690979"/>
                <a:gd name="connsiteX32" fmla="*/ 204193 w 612208"/>
                <a:gd name="connsiteY32" fmla="*/ 410847 h 690979"/>
                <a:gd name="connsiteX33" fmla="*/ 211944 w 612208"/>
                <a:gd name="connsiteY33" fmla="*/ 408536 h 690979"/>
                <a:gd name="connsiteX34" fmla="*/ 225433 w 612208"/>
                <a:gd name="connsiteY34" fmla="*/ 404512 h 690979"/>
                <a:gd name="connsiteX35" fmla="*/ 233928 w 612208"/>
                <a:gd name="connsiteY35" fmla="*/ 401978 h 690979"/>
                <a:gd name="connsiteX36" fmla="*/ 306067 w 612208"/>
                <a:gd name="connsiteY36" fmla="*/ 380367 h 690979"/>
                <a:gd name="connsiteX37" fmla="*/ 378429 w 612208"/>
                <a:gd name="connsiteY37" fmla="*/ 358755 h 690979"/>
                <a:gd name="connsiteX38" fmla="*/ 387521 w 612208"/>
                <a:gd name="connsiteY38" fmla="*/ 355997 h 690979"/>
                <a:gd name="connsiteX39" fmla="*/ 401009 w 612208"/>
                <a:gd name="connsiteY39" fmla="*/ 351973 h 690979"/>
                <a:gd name="connsiteX40" fmla="*/ 414796 w 612208"/>
                <a:gd name="connsiteY40" fmla="*/ 347874 h 690979"/>
                <a:gd name="connsiteX41" fmla="*/ 454740 w 612208"/>
                <a:gd name="connsiteY41" fmla="*/ 335876 h 690979"/>
                <a:gd name="connsiteX42" fmla="*/ 498635 w 612208"/>
                <a:gd name="connsiteY42" fmla="*/ 322760 h 690979"/>
                <a:gd name="connsiteX43" fmla="*/ 519650 w 612208"/>
                <a:gd name="connsiteY43" fmla="*/ 329020 h 690979"/>
                <a:gd name="connsiteX44" fmla="*/ 559222 w 612208"/>
                <a:gd name="connsiteY44" fmla="*/ 340869 h 690979"/>
                <a:gd name="connsiteX45" fmla="*/ 576064 w 612208"/>
                <a:gd name="connsiteY45" fmla="*/ 345862 h 690979"/>
                <a:gd name="connsiteX46" fmla="*/ 589479 w 612208"/>
                <a:gd name="connsiteY46" fmla="*/ 349887 h 690979"/>
                <a:gd name="connsiteX47" fmla="*/ 612208 w 612208"/>
                <a:gd name="connsiteY47" fmla="*/ 356668 h 690979"/>
                <a:gd name="connsiteX48" fmla="*/ 612208 w 612208"/>
                <a:gd name="connsiteY48" fmla="*/ 60066 h 690979"/>
                <a:gd name="connsiteX49" fmla="*/ 542454 w 612208"/>
                <a:gd name="connsiteY49" fmla="*/ 60066 h 690979"/>
                <a:gd name="connsiteX50" fmla="*/ 542454 w 612208"/>
                <a:gd name="connsiteY50" fmla="*/ 43298 h 690979"/>
                <a:gd name="connsiteX51" fmla="*/ 612208 w 612208"/>
                <a:gd name="connsiteY51" fmla="*/ 43298 h 690979"/>
                <a:gd name="connsiteX52" fmla="*/ 120280 w 612208"/>
                <a:gd name="connsiteY52" fmla="*/ 0 h 690979"/>
                <a:gd name="connsiteX53" fmla="*/ 120280 w 612208"/>
                <a:gd name="connsiteY53" fmla="*/ 74 h 690979"/>
                <a:gd name="connsiteX54" fmla="*/ 492673 w 612208"/>
                <a:gd name="connsiteY54" fmla="*/ 74 h 690979"/>
                <a:gd name="connsiteX55" fmla="*/ 120280 w 612208"/>
                <a:gd name="connsiteY55" fmla="*/ 0 h 690979"/>
                <a:gd name="connsiteX56" fmla="*/ 485742 w 612208"/>
                <a:gd name="connsiteY56" fmla="*/ 460256 h 690979"/>
                <a:gd name="connsiteX57" fmla="*/ 485742 w 612208"/>
                <a:gd name="connsiteY57" fmla="*/ 529115 h 690979"/>
                <a:gd name="connsiteX58" fmla="*/ 511974 w 612208"/>
                <a:gd name="connsiteY58" fmla="*/ 529115 h 690979"/>
                <a:gd name="connsiteX59" fmla="*/ 511974 w 612208"/>
                <a:gd name="connsiteY59" fmla="*/ 460256 h 690979"/>
                <a:gd name="connsiteX60" fmla="*/ 485742 w 612208"/>
                <a:gd name="connsiteY60" fmla="*/ 460256 h 690979"/>
                <a:gd name="connsiteX61" fmla="*/ 485742 w 612208"/>
                <a:gd name="connsiteY61" fmla="*/ 460256 h 690979"/>
                <a:gd name="connsiteX62" fmla="*/ 485742 w 612208"/>
                <a:gd name="connsiteY62" fmla="*/ 529115 h 690979"/>
                <a:gd name="connsiteX63" fmla="*/ 511974 w 612208"/>
                <a:gd name="connsiteY63" fmla="*/ 529115 h 690979"/>
                <a:gd name="connsiteX64" fmla="*/ 511974 w 612208"/>
                <a:gd name="connsiteY64" fmla="*/ 460256 h 690979"/>
                <a:gd name="connsiteX65" fmla="*/ 485742 w 612208"/>
                <a:gd name="connsiteY65" fmla="*/ 460256 h 690979"/>
                <a:gd name="connsiteX66" fmla="*/ 485742 w 612208"/>
                <a:gd name="connsiteY66" fmla="*/ 460256 h 690979"/>
                <a:gd name="connsiteX67" fmla="*/ 485742 w 612208"/>
                <a:gd name="connsiteY67" fmla="*/ 529115 h 690979"/>
                <a:gd name="connsiteX68" fmla="*/ 511974 w 612208"/>
                <a:gd name="connsiteY68" fmla="*/ 529115 h 690979"/>
                <a:gd name="connsiteX69" fmla="*/ 511974 w 612208"/>
                <a:gd name="connsiteY69" fmla="*/ 460256 h 690979"/>
                <a:gd name="connsiteX70" fmla="*/ 485742 w 612208"/>
                <a:gd name="connsiteY70" fmla="*/ 460256 h 69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12208" h="690979">
                  <a:moveTo>
                    <a:pt x="485742" y="460256"/>
                  </a:moveTo>
                  <a:lnTo>
                    <a:pt x="485742" y="529115"/>
                  </a:lnTo>
                  <a:lnTo>
                    <a:pt x="511974" y="529115"/>
                  </a:lnTo>
                  <a:lnTo>
                    <a:pt x="511974" y="460256"/>
                  </a:lnTo>
                  <a:lnTo>
                    <a:pt x="485742" y="460256"/>
                  </a:lnTo>
                  <a:close/>
                  <a:moveTo>
                    <a:pt x="485742" y="460256"/>
                  </a:moveTo>
                  <a:lnTo>
                    <a:pt x="485742" y="529115"/>
                  </a:lnTo>
                  <a:lnTo>
                    <a:pt x="511974" y="529115"/>
                  </a:lnTo>
                  <a:lnTo>
                    <a:pt x="511974" y="460256"/>
                  </a:lnTo>
                  <a:lnTo>
                    <a:pt x="485742" y="460256"/>
                  </a:lnTo>
                  <a:close/>
                  <a:moveTo>
                    <a:pt x="485742" y="460256"/>
                  </a:moveTo>
                  <a:lnTo>
                    <a:pt x="485742" y="529115"/>
                  </a:lnTo>
                  <a:lnTo>
                    <a:pt x="511974" y="529115"/>
                  </a:lnTo>
                  <a:lnTo>
                    <a:pt x="511974" y="460256"/>
                  </a:lnTo>
                  <a:lnTo>
                    <a:pt x="485742" y="460256"/>
                  </a:lnTo>
                  <a:close/>
                  <a:moveTo>
                    <a:pt x="612208" y="43298"/>
                  </a:moveTo>
                  <a:lnTo>
                    <a:pt x="612208" y="43000"/>
                  </a:lnTo>
                  <a:lnTo>
                    <a:pt x="0" y="43000"/>
                  </a:lnTo>
                  <a:lnTo>
                    <a:pt x="0" y="43298"/>
                  </a:lnTo>
                  <a:lnTo>
                    <a:pt x="66251" y="43298"/>
                  </a:lnTo>
                  <a:lnTo>
                    <a:pt x="66251" y="60066"/>
                  </a:lnTo>
                  <a:lnTo>
                    <a:pt x="0" y="60066"/>
                  </a:lnTo>
                  <a:lnTo>
                    <a:pt x="0" y="690979"/>
                  </a:lnTo>
                  <a:lnTo>
                    <a:pt x="204193" y="690979"/>
                  </a:lnTo>
                  <a:lnTo>
                    <a:pt x="204193" y="690905"/>
                  </a:lnTo>
                  <a:lnTo>
                    <a:pt x="206206" y="690905"/>
                  </a:lnTo>
                  <a:lnTo>
                    <a:pt x="206206" y="544988"/>
                  </a:lnTo>
                  <a:lnTo>
                    <a:pt x="204193" y="544988"/>
                  </a:lnTo>
                  <a:lnTo>
                    <a:pt x="204193" y="439165"/>
                  </a:lnTo>
                  <a:lnTo>
                    <a:pt x="188842" y="439165"/>
                  </a:lnTo>
                  <a:lnTo>
                    <a:pt x="188842" y="434396"/>
                  </a:lnTo>
                  <a:lnTo>
                    <a:pt x="204193" y="434396"/>
                  </a:lnTo>
                  <a:lnTo>
                    <a:pt x="204193" y="410847"/>
                  </a:lnTo>
                  <a:lnTo>
                    <a:pt x="211944" y="408536"/>
                  </a:lnTo>
                  <a:lnTo>
                    <a:pt x="225433" y="404512"/>
                  </a:lnTo>
                  <a:lnTo>
                    <a:pt x="233928" y="401978"/>
                  </a:lnTo>
                  <a:lnTo>
                    <a:pt x="306067" y="380367"/>
                  </a:lnTo>
                  <a:lnTo>
                    <a:pt x="378429" y="358755"/>
                  </a:lnTo>
                  <a:lnTo>
                    <a:pt x="387521" y="355997"/>
                  </a:lnTo>
                  <a:lnTo>
                    <a:pt x="401009" y="351973"/>
                  </a:lnTo>
                  <a:lnTo>
                    <a:pt x="414796" y="347874"/>
                  </a:lnTo>
                  <a:lnTo>
                    <a:pt x="454740" y="335876"/>
                  </a:lnTo>
                  <a:lnTo>
                    <a:pt x="498635" y="322760"/>
                  </a:lnTo>
                  <a:lnTo>
                    <a:pt x="519650" y="329020"/>
                  </a:lnTo>
                  <a:lnTo>
                    <a:pt x="559222" y="340869"/>
                  </a:lnTo>
                  <a:lnTo>
                    <a:pt x="576064" y="345862"/>
                  </a:lnTo>
                  <a:lnTo>
                    <a:pt x="589479" y="349887"/>
                  </a:lnTo>
                  <a:lnTo>
                    <a:pt x="612208" y="356668"/>
                  </a:lnTo>
                  <a:lnTo>
                    <a:pt x="612208" y="60066"/>
                  </a:lnTo>
                  <a:lnTo>
                    <a:pt x="542454" y="60066"/>
                  </a:lnTo>
                  <a:lnTo>
                    <a:pt x="542454" y="43298"/>
                  </a:lnTo>
                  <a:lnTo>
                    <a:pt x="612208" y="43298"/>
                  </a:lnTo>
                  <a:close/>
                  <a:moveTo>
                    <a:pt x="120280" y="0"/>
                  </a:moveTo>
                  <a:lnTo>
                    <a:pt x="120280" y="74"/>
                  </a:lnTo>
                  <a:lnTo>
                    <a:pt x="492673" y="74"/>
                  </a:lnTo>
                  <a:lnTo>
                    <a:pt x="120280" y="0"/>
                  </a:lnTo>
                  <a:close/>
                  <a:moveTo>
                    <a:pt x="485742" y="460256"/>
                  </a:moveTo>
                  <a:lnTo>
                    <a:pt x="485742" y="529115"/>
                  </a:lnTo>
                  <a:lnTo>
                    <a:pt x="511974" y="529115"/>
                  </a:lnTo>
                  <a:lnTo>
                    <a:pt x="511974" y="460256"/>
                  </a:lnTo>
                  <a:lnTo>
                    <a:pt x="485742" y="460256"/>
                  </a:lnTo>
                  <a:close/>
                  <a:moveTo>
                    <a:pt x="485742" y="460256"/>
                  </a:moveTo>
                  <a:lnTo>
                    <a:pt x="485742" y="529115"/>
                  </a:lnTo>
                  <a:lnTo>
                    <a:pt x="511974" y="529115"/>
                  </a:lnTo>
                  <a:lnTo>
                    <a:pt x="511974" y="460256"/>
                  </a:lnTo>
                  <a:lnTo>
                    <a:pt x="485742" y="460256"/>
                  </a:lnTo>
                  <a:close/>
                  <a:moveTo>
                    <a:pt x="485742" y="460256"/>
                  </a:moveTo>
                  <a:lnTo>
                    <a:pt x="485742" y="529115"/>
                  </a:lnTo>
                  <a:lnTo>
                    <a:pt x="511974" y="529115"/>
                  </a:lnTo>
                  <a:lnTo>
                    <a:pt x="511974" y="460256"/>
                  </a:lnTo>
                  <a:lnTo>
                    <a:pt x="485742" y="46025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2" name="Полилиния: фигура 1721">
              <a:extLst>
                <a:ext uri="{FF2B5EF4-FFF2-40B4-BE49-F238E27FC236}">
                  <a16:creationId xmlns:a16="http://schemas.microsoft.com/office/drawing/2014/main" id="{A64C07D1-2C42-4034-87EE-04330C4F413D}"/>
                </a:ext>
              </a:extLst>
            </p:cNvPr>
            <p:cNvSpPr/>
            <p:nvPr/>
          </p:nvSpPr>
          <p:spPr>
            <a:xfrm>
              <a:off x="5588571" y="3632597"/>
              <a:ext cx="622343" cy="14308"/>
            </a:xfrm>
            <a:custGeom>
              <a:avLst/>
              <a:gdLst>
                <a:gd name="connsiteX0" fmla="*/ 0 w 622343"/>
                <a:gd name="connsiteY0" fmla="*/ 0 h 14308"/>
                <a:gd name="connsiteX1" fmla="*/ 622343 w 622343"/>
                <a:gd name="connsiteY1" fmla="*/ 0 h 14308"/>
                <a:gd name="connsiteX2" fmla="*/ 622343 w 622343"/>
                <a:gd name="connsiteY2" fmla="*/ 14309 h 14308"/>
                <a:gd name="connsiteX3" fmla="*/ 0 w 622343"/>
                <a:gd name="connsiteY3" fmla="*/ 14309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343" h="14308">
                  <a:moveTo>
                    <a:pt x="0" y="0"/>
                  </a:moveTo>
                  <a:lnTo>
                    <a:pt x="622343" y="0"/>
                  </a:lnTo>
                  <a:lnTo>
                    <a:pt x="622343" y="14309"/>
                  </a:lnTo>
                  <a:lnTo>
                    <a:pt x="0" y="1430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3" name="Полилиния: фигура 1722">
              <a:extLst>
                <a:ext uri="{FF2B5EF4-FFF2-40B4-BE49-F238E27FC236}">
                  <a16:creationId xmlns:a16="http://schemas.microsoft.com/office/drawing/2014/main" id="{C8B54599-97E6-4E15-B30F-8386BFB325C5}"/>
                </a:ext>
              </a:extLst>
            </p:cNvPr>
            <p:cNvSpPr/>
            <p:nvPr/>
          </p:nvSpPr>
          <p:spPr>
            <a:xfrm>
              <a:off x="5597588" y="3618288"/>
              <a:ext cx="615114" cy="14308"/>
            </a:xfrm>
            <a:custGeom>
              <a:avLst/>
              <a:gdLst>
                <a:gd name="connsiteX0" fmla="*/ 615115 w 615114"/>
                <a:gd name="connsiteY0" fmla="*/ 0 h 14308"/>
                <a:gd name="connsiteX1" fmla="*/ 615115 w 615114"/>
                <a:gd name="connsiteY1" fmla="*/ 14234 h 14308"/>
                <a:gd name="connsiteX2" fmla="*/ 613326 w 615114"/>
                <a:gd name="connsiteY2" fmla="*/ 14234 h 14308"/>
                <a:gd name="connsiteX3" fmla="*/ 613326 w 615114"/>
                <a:gd name="connsiteY3" fmla="*/ 14309 h 14308"/>
                <a:gd name="connsiteX4" fmla="*/ 1118 w 615114"/>
                <a:gd name="connsiteY4" fmla="*/ 14309 h 14308"/>
                <a:gd name="connsiteX5" fmla="*/ 1118 w 615114"/>
                <a:gd name="connsiteY5" fmla="*/ 14234 h 14308"/>
                <a:gd name="connsiteX6" fmla="*/ 0 w 615114"/>
                <a:gd name="connsiteY6" fmla="*/ 14234 h 14308"/>
                <a:gd name="connsiteX7" fmla="*/ 0 w 615114"/>
                <a:gd name="connsiteY7" fmla="*/ 0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114" h="14308">
                  <a:moveTo>
                    <a:pt x="615115" y="0"/>
                  </a:moveTo>
                  <a:lnTo>
                    <a:pt x="615115" y="14234"/>
                  </a:lnTo>
                  <a:lnTo>
                    <a:pt x="613326" y="14234"/>
                  </a:lnTo>
                  <a:lnTo>
                    <a:pt x="613326" y="14309"/>
                  </a:lnTo>
                  <a:lnTo>
                    <a:pt x="1118" y="14309"/>
                  </a:lnTo>
                  <a:lnTo>
                    <a:pt x="1118" y="14234"/>
                  </a:lnTo>
                  <a:lnTo>
                    <a:pt x="0" y="1423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4" name="Полилиния: фигура 1723">
              <a:extLst>
                <a:ext uri="{FF2B5EF4-FFF2-40B4-BE49-F238E27FC236}">
                  <a16:creationId xmlns:a16="http://schemas.microsoft.com/office/drawing/2014/main" id="{DD8A457A-3124-4261-BCDE-E54F29848595}"/>
                </a:ext>
              </a:extLst>
            </p:cNvPr>
            <p:cNvSpPr/>
            <p:nvPr/>
          </p:nvSpPr>
          <p:spPr>
            <a:xfrm>
              <a:off x="5584323" y="3603980"/>
              <a:ext cx="641644" cy="14308"/>
            </a:xfrm>
            <a:custGeom>
              <a:avLst/>
              <a:gdLst>
                <a:gd name="connsiteX0" fmla="*/ 641645 w 641644"/>
                <a:gd name="connsiteY0" fmla="*/ 0 h 14308"/>
                <a:gd name="connsiteX1" fmla="*/ 628454 w 641644"/>
                <a:gd name="connsiteY1" fmla="*/ 14234 h 14308"/>
                <a:gd name="connsiteX2" fmla="*/ 626591 w 641644"/>
                <a:gd name="connsiteY2" fmla="*/ 14234 h 14308"/>
                <a:gd name="connsiteX3" fmla="*/ 626591 w 641644"/>
                <a:gd name="connsiteY3" fmla="*/ 14308 h 14308"/>
                <a:gd name="connsiteX4" fmla="*/ 14383 w 641644"/>
                <a:gd name="connsiteY4" fmla="*/ 14308 h 14308"/>
                <a:gd name="connsiteX5" fmla="*/ 14383 w 641644"/>
                <a:gd name="connsiteY5" fmla="*/ 14234 h 14308"/>
                <a:gd name="connsiteX6" fmla="*/ 13190 w 641644"/>
                <a:gd name="connsiteY6" fmla="*/ 14234 h 14308"/>
                <a:gd name="connsiteX7" fmla="*/ 0 w 641644"/>
                <a:gd name="connsiteY7" fmla="*/ 0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1644" h="14308">
                  <a:moveTo>
                    <a:pt x="641645" y="0"/>
                  </a:moveTo>
                  <a:lnTo>
                    <a:pt x="628454" y="14234"/>
                  </a:lnTo>
                  <a:lnTo>
                    <a:pt x="626591" y="14234"/>
                  </a:lnTo>
                  <a:lnTo>
                    <a:pt x="626591" y="14308"/>
                  </a:lnTo>
                  <a:lnTo>
                    <a:pt x="14383" y="14308"/>
                  </a:lnTo>
                  <a:lnTo>
                    <a:pt x="14383" y="14234"/>
                  </a:lnTo>
                  <a:lnTo>
                    <a:pt x="13190" y="1423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5" name="Полилиния: фигура 1724">
              <a:extLst>
                <a:ext uri="{FF2B5EF4-FFF2-40B4-BE49-F238E27FC236}">
                  <a16:creationId xmlns:a16="http://schemas.microsoft.com/office/drawing/2014/main" id="{F3C0E7DC-F032-4275-9D4D-7EF62CD829AB}"/>
                </a:ext>
              </a:extLst>
            </p:cNvPr>
            <p:cNvSpPr/>
            <p:nvPr/>
          </p:nvSpPr>
          <p:spPr>
            <a:xfrm>
              <a:off x="5584323" y="3589597"/>
              <a:ext cx="641644" cy="14382"/>
            </a:xfrm>
            <a:custGeom>
              <a:avLst/>
              <a:gdLst>
                <a:gd name="connsiteX0" fmla="*/ 641645 w 641644"/>
                <a:gd name="connsiteY0" fmla="*/ 0 h 14382"/>
                <a:gd name="connsiteX1" fmla="*/ 641645 w 641644"/>
                <a:gd name="connsiteY1" fmla="*/ 14308 h 14382"/>
                <a:gd name="connsiteX2" fmla="*/ 626591 w 641644"/>
                <a:gd name="connsiteY2" fmla="*/ 14308 h 14382"/>
                <a:gd name="connsiteX3" fmla="*/ 626591 w 641644"/>
                <a:gd name="connsiteY3" fmla="*/ 14383 h 14382"/>
                <a:gd name="connsiteX4" fmla="*/ 507056 w 641644"/>
                <a:gd name="connsiteY4" fmla="*/ 14383 h 14382"/>
                <a:gd name="connsiteX5" fmla="*/ 134663 w 641644"/>
                <a:gd name="connsiteY5" fmla="*/ 14308 h 14382"/>
                <a:gd name="connsiteX6" fmla="*/ 134663 w 641644"/>
                <a:gd name="connsiteY6" fmla="*/ 14383 h 14382"/>
                <a:gd name="connsiteX7" fmla="*/ 14383 w 641644"/>
                <a:gd name="connsiteY7" fmla="*/ 14383 h 14382"/>
                <a:gd name="connsiteX8" fmla="*/ 14383 w 641644"/>
                <a:gd name="connsiteY8" fmla="*/ 14308 h 14382"/>
                <a:gd name="connsiteX9" fmla="*/ 0 w 641644"/>
                <a:gd name="connsiteY9" fmla="*/ 14308 h 14382"/>
                <a:gd name="connsiteX10" fmla="*/ 0 w 641644"/>
                <a:gd name="connsiteY10" fmla="*/ 0 h 1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644" h="14382">
                  <a:moveTo>
                    <a:pt x="641645" y="0"/>
                  </a:moveTo>
                  <a:lnTo>
                    <a:pt x="641645" y="14308"/>
                  </a:lnTo>
                  <a:lnTo>
                    <a:pt x="626591" y="14308"/>
                  </a:lnTo>
                  <a:lnTo>
                    <a:pt x="626591" y="14383"/>
                  </a:lnTo>
                  <a:lnTo>
                    <a:pt x="507056" y="14383"/>
                  </a:lnTo>
                  <a:lnTo>
                    <a:pt x="134663" y="14308"/>
                  </a:lnTo>
                  <a:lnTo>
                    <a:pt x="134663" y="14383"/>
                  </a:lnTo>
                  <a:lnTo>
                    <a:pt x="14383" y="14383"/>
                  </a:lnTo>
                  <a:lnTo>
                    <a:pt x="14383" y="14308"/>
                  </a:lnTo>
                  <a:lnTo>
                    <a:pt x="0" y="1430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6" name="Полилиния: фигура 1725">
              <a:extLst>
                <a:ext uri="{FF2B5EF4-FFF2-40B4-BE49-F238E27FC236}">
                  <a16:creationId xmlns:a16="http://schemas.microsoft.com/office/drawing/2014/main" id="{310801C3-6573-4B49-A478-79B06355B9C4}"/>
                </a:ext>
              </a:extLst>
            </p:cNvPr>
            <p:cNvSpPr/>
            <p:nvPr/>
          </p:nvSpPr>
          <p:spPr>
            <a:xfrm>
              <a:off x="5539833" y="3575289"/>
              <a:ext cx="730700" cy="14308"/>
            </a:xfrm>
            <a:custGeom>
              <a:avLst/>
              <a:gdLst>
                <a:gd name="connsiteX0" fmla="*/ 0 w 730700"/>
                <a:gd name="connsiteY0" fmla="*/ 0 h 14308"/>
                <a:gd name="connsiteX1" fmla="*/ 730700 w 730700"/>
                <a:gd name="connsiteY1" fmla="*/ 0 h 14308"/>
                <a:gd name="connsiteX2" fmla="*/ 730700 w 730700"/>
                <a:gd name="connsiteY2" fmla="*/ 14308 h 14308"/>
                <a:gd name="connsiteX3" fmla="*/ 0 w 730700"/>
                <a:gd name="connsiteY3" fmla="*/ 14308 h 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700" h="14308">
                  <a:moveTo>
                    <a:pt x="0" y="0"/>
                  </a:moveTo>
                  <a:lnTo>
                    <a:pt x="730700" y="0"/>
                  </a:lnTo>
                  <a:lnTo>
                    <a:pt x="730700" y="14308"/>
                  </a:lnTo>
                  <a:lnTo>
                    <a:pt x="0" y="14308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7" name="Полилиния: фигура 1726">
              <a:extLst>
                <a:ext uri="{FF2B5EF4-FFF2-40B4-BE49-F238E27FC236}">
                  <a16:creationId xmlns:a16="http://schemas.microsoft.com/office/drawing/2014/main" id="{8262C07D-E2D7-490E-8909-A506F88EF9E0}"/>
                </a:ext>
              </a:extLst>
            </p:cNvPr>
            <p:cNvSpPr/>
            <p:nvPr/>
          </p:nvSpPr>
          <p:spPr>
            <a:xfrm>
              <a:off x="5802900" y="4133617"/>
              <a:ext cx="99190" cy="161268"/>
            </a:xfrm>
            <a:custGeom>
              <a:avLst/>
              <a:gdLst>
                <a:gd name="connsiteX0" fmla="*/ 99190 w 99190"/>
                <a:gd name="connsiteY0" fmla="*/ 0 h 161268"/>
                <a:gd name="connsiteX1" fmla="*/ 99190 w 99190"/>
                <a:gd name="connsiteY1" fmla="*/ 161268 h 161268"/>
                <a:gd name="connsiteX2" fmla="*/ 0 w 99190"/>
                <a:gd name="connsiteY2" fmla="*/ 161268 h 161268"/>
                <a:gd name="connsiteX3" fmla="*/ 0 w 99190"/>
                <a:gd name="connsiteY3" fmla="*/ 161194 h 161268"/>
                <a:gd name="connsiteX4" fmla="*/ 2012 w 99190"/>
                <a:gd name="connsiteY4" fmla="*/ 161194 h 161268"/>
                <a:gd name="connsiteX5" fmla="*/ 2012 w 99190"/>
                <a:gd name="connsiteY5" fmla="*/ 15277 h 161268"/>
                <a:gd name="connsiteX6" fmla="*/ 0 w 99190"/>
                <a:gd name="connsiteY6" fmla="*/ 15277 h 161268"/>
                <a:gd name="connsiteX7" fmla="*/ 0 w 99190"/>
                <a:gd name="connsiteY7" fmla="*/ 0 h 16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190" h="161268">
                  <a:moveTo>
                    <a:pt x="99190" y="0"/>
                  </a:moveTo>
                  <a:lnTo>
                    <a:pt x="99190" y="161268"/>
                  </a:lnTo>
                  <a:lnTo>
                    <a:pt x="0" y="161268"/>
                  </a:lnTo>
                  <a:lnTo>
                    <a:pt x="0" y="161194"/>
                  </a:lnTo>
                  <a:lnTo>
                    <a:pt x="2012" y="161194"/>
                  </a:lnTo>
                  <a:lnTo>
                    <a:pt x="2012" y="15277"/>
                  </a:lnTo>
                  <a:lnTo>
                    <a:pt x="0" y="1527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8" name="Полилиния: фигура 1727">
              <a:extLst>
                <a:ext uri="{FF2B5EF4-FFF2-40B4-BE49-F238E27FC236}">
                  <a16:creationId xmlns:a16="http://schemas.microsoft.com/office/drawing/2014/main" id="{10ACEDC0-5859-4D78-AF85-8FCC868E3F02}"/>
                </a:ext>
              </a:extLst>
            </p:cNvPr>
            <p:cNvSpPr/>
            <p:nvPr/>
          </p:nvSpPr>
          <p:spPr>
            <a:xfrm>
              <a:off x="5902090" y="4133617"/>
              <a:ext cx="390874" cy="741133"/>
            </a:xfrm>
            <a:custGeom>
              <a:avLst/>
              <a:gdLst>
                <a:gd name="connsiteX0" fmla="*/ 0 w 390874"/>
                <a:gd name="connsiteY0" fmla="*/ 0 h 741133"/>
                <a:gd name="connsiteX1" fmla="*/ 0 w 390874"/>
                <a:gd name="connsiteY1" fmla="*/ 741134 h 741133"/>
                <a:gd name="connsiteX2" fmla="*/ 60587 w 390874"/>
                <a:gd name="connsiteY2" fmla="*/ 741134 h 741133"/>
                <a:gd name="connsiteX3" fmla="*/ 60587 w 390874"/>
                <a:gd name="connsiteY3" fmla="*/ 519874 h 741133"/>
                <a:gd name="connsiteX4" fmla="*/ 65804 w 390874"/>
                <a:gd name="connsiteY4" fmla="*/ 482613 h 741133"/>
                <a:gd name="connsiteX5" fmla="*/ 65879 w 390874"/>
                <a:gd name="connsiteY5" fmla="*/ 482613 h 741133"/>
                <a:gd name="connsiteX6" fmla="*/ 100011 w 390874"/>
                <a:gd name="connsiteY6" fmla="*/ 424633 h 741133"/>
                <a:gd name="connsiteX7" fmla="*/ 107686 w 390874"/>
                <a:gd name="connsiteY7" fmla="*/ 417554 h 741133"/>
                <a:gd name="connsiteX8" fmla="*/ 195251 w 390874"/>
                <a:gd name="connsiteY8" fmla="*/ 385211 h 741133"/>
                <a:gd name="connsiteX9" fmla="*/ 256360 w 390874"/>
                <a:gd name="connsiteY9" fmla="*/ 399817 h 741133"/>
                <a:gd name="connsiteX10" fmla="*/ 282890 w 390874"/>
                <a:gd name="connsiteY10" fmla="*/ 417554 h 741133"/>
                <a:gd name="connsiteX11" fmla="*/ 324698 w 390874"/>
                <a:gd name="connsiteY11" fmla="*/ 482613 h 741133"/>
                <a:gd name="connsiteX12" fmla="*/ 324772 w 390874"/>
                <a:gd name="connsiteY12" fmla="*/ 482613 h 741133"/>
                <a:gd name="connsiteX13" fmla="*/ 329989 w 390874"/>
                <a:gd name="connsiteY13" fmla="*/ 519874 h 741133"/>
                <a:gd name="connsiteX14" fmla="*/ 329989 w 390874"/>
                <a:gd name="connsiteY14" fmla="*/ 741134 h 741133"/>
                <a:gd name="connsiteX15" fmla="*/ 390874 w 390874"/>
                <a:gd name="connsiteY15" fmla="*/ 741134 h 741133"/>
                <a:gd name="connsiteX16" fmla="*/ 390874 w 390874"/>
                <a:gd name="connsiteY16" fmla="*/ 0 h 741133"/>
                <a:gd name="connsiteX17" fmla="*/ 0 w 390874"/>
                <a:gd name="connsiteY17" fmla="*/ 0 h 741133"/>
                <a:gd name="connsiteX18" fmla="*/ 39646 w 390874"/>
                <a:gd name="connsiteY18" fmla="*/ 645073 h 741133"/>
                <a:gd name="connsiteX19" fmla="*/ 13489 w 390874"/>
                <a:gd name="connsiteY19" fmla="*/ 645073 h 741133"/>
                <a:gd name="connsiteX20" fmla="*/ 13489 w 390874"/>
                <a:gd name="connsiteY20" fmla="*/ 599838 h 741133"/>
                <a:gd name="connsiteX21" fmla="*/ 39646 w 390874"/>
                <a:gd name="connsiteY21" fmla="*/ 599838 h 741133"/>
                <a:gd name="connsiteX22" fmla="*/ 39646 w 390874"/>
                <a:gd name="connsiteY22" fmla="*/ 645073 h 741133"/>
                <a:gd name="connsiteX23" fmla="*/ 144277 w 390874"/>
                <a:gd name="connsiteY23" fmla="*/ 235344 h 741133"/>
                <a:gd name="connsiteX24" fmla="*/ 118120 w 390874"/>
                <a:gd name="connsiteY24" fmla="*/ 235344 h 741133"/>
                <a:gd name="connsiteX25" fmla="*/ 118120 w 390874"/>
                <a:gd name="connsiteY25" fmla="*/ 190034 h 741133"/>
                <a:gd name="connsiteX26" fmla="*/ 144277 w 390874"/>
                <a:gd name="connsiteY26" fmla="*/ 190034 h 741133"/>
                <a:gd name="connsiteX27" fmla="*/ 144277 w 390874"/>
                <a:gd name="connsiteY27" fmla="*/ 235344 h 741133"/>
                <a:gd name="connsiteX28" fmla="*/ 235941 w 390874"/>
                <a:gd name="connsiteY28" fmla="*/ 359426 h 741133"/>
                <a:gd name="connsiteX29" fmla="*/ 154561 w 390874"/>
                <a:gd name="connsiteY29" fmla="*/ 359426 h 741133"/>
                <a:gd name="connsiteX30" fmla="*/ 154561 w 390874"/>
                <a:gd name="connsiteY30" fmla="*/ 275960 h 741133"/>
                <a:gd name="connsiteX31" fmla="*/ 235941 w 390874"/>
                <a:gd name="connsiteY31" fmla="*/ 275960 h 741133"/>
                <a:gd name="connsiteX32" fmla="*/ 235941 w 390874"/>
                <a:gd name="connsiteY32" fmla="*/ 359426 h 741133"/>
                <a:gd name="connsiteX33" fmla="*/ 272830 w 390874"/>
                <a:gd name="connsiteY33" fmla="*/ 235344 h 741133"/>
                <a:gd name="connsiteX34" fmla="*/ 246672 w 390874"/>
                <a:gd name="connsiteY34" fmla="*/ 235344 h 741133"/>
                <a:gd name="connsiteX35" fmla="*/ 246672 w 390874"/>
                <a:gd name="connsiteY35" fmla="*/ 190034 h 741133"/>
                <a:gd name="connsiteX36" fmla="*/ 272830 w 390874"/>
                <a:gd name="connsiteY36" fmla="*/ 190034 h 741133"/>
                <a:gd name="connsiteX37" fmla="*/ 272830 w 390874"/>
                <a:gd name="connsiteY37" fmla="*/ 235344 h 741133"/>
                <a:gd name="connsiteX38" fmla="*/ 377088 w 390874"/>
                <a:gd name="connsiteY38" fmla="*/ 645073 h 741133"/>
                <a:gd name="connsiteX39" fmla="*/ 350930 w 390874"/>
                <a:gd name="connsiteY39" fmla="*/ 645073 h 741133"/>
                <a:gd name="connsiteX40" fmla="*/ 350930 w 390874"/>
                <a:gd name="connsiteY40" fmla="*/ 599838 h 741133"/>
                <a:gd name="connsiteX41" fmla="*/ 377088 w 390874"/>
                <a:gd name="connsiteY41" fmla="*/ 599838 h 741133"/>
                <a:gd name="connsiteX42" fmla="*/ 377088 w 390874"/>
                <a:gd name="connsiteY42" fmla="*/ 645073 h 7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90874" h="741133">
                  <a:moveTo>
                    <a:pt x="0" y="0"/>
                  </a:moveTo>
                  <a:lnTo>
                    <a:pt x="0" y="741134"/>
                  </a:lnTo>
                  <a:lnTo>
                    <a:pt x="60587" y="741134"/>
                  </a:lnTo>
                  <a:lnTo>
                    <a:pt x="60587" y="519874"/>
                  </a:lnTo>
                  <a:cubicBezTo>
                    <a:pt x="60587" y="506907"/>
                    <a:pt x="62376" y="494462"/>
                    <a:pt x="65804" y="482613"/>
                  </a:cubicBezTo>
                  <a:lnTo>
                    <a:pt x="65879" y="482613"/>
                  </a:lnTo>
                  <a:cubicBezTo>
                    <a:pt x="72213" y="460405"/>
                    <a:pt x="84137" y="440507"/>
                    <a:pt x="100011" y="424633"/>
                  </a:cubicBezTo>
                  <a:cubicBezTo>
                    <a:pt x="102469" y="422174"/>
                    <a:pt x="105003" y="419790"/>
                    <a:pt x="107686" y="417554"/>
                  </a:cubicBezTo>
                  <a:cubicBezTo>
                    <a:pt x="131236" y="397358"/>
                    <a:pt x="161790" y="385211"/>
                    <a:pt x="195251" y="385211"/>
                  </a:cubicBezTo>
                  <a:cubicBezTo>
                    <a:pt x="217235" y="385211"/>
                    <a:pt x="238027" y="390427"/>
                    <a:pt x="256360" y="399817"/>
                  </a:cubicBezTo>
                  <a:cubicBezTo>
                    <a:pt x="265899" y="404661"/>
                    <a:pt x="274842" y="410623"/>
                    <a:pt x="282890" y="417554"/>
                  </a:cubicBezTo>
                  <a:cubicBezTo>
                    <a:pt x="302639" y="434471"/>
                    <a:pt x="317395" y="456977"/>
                    <a:pt x="324698" y="482613"/>
                  </a:cubicBezTo>
                  <a:lnTo>
                    <a:pt x="324772" y="482613"/>
                  </a:lnTo>
                  <a:cubicBezTo>
                    <a:pt x="328201" y="494462"/>
                    <a:pt x="329989" y="506907"/>
                    <a:pt x="329989" y="519874"/>
                  </a:cubicBezTo>
                  <a:lnTo>
                    <a:pt x="329989" y="741134"/>
                  </a:lnTo>
                  <a:lnTo>
                    <a:pt x="390874" y="741134"/>
                  </a:lnTo>
                  <a:lnTo>
                    <a:pt x="390874" y="0"/>
                  </a:lnTo>
                  <a:lnTo>
                    <a:pt x="0" y="0"/>
                  </a:lnTo>
                  <a:close/>
                  <a:moveTo>
                    <a:pt x="39646" y="645073"/>
                  </a:moveTo>
                  <a:lnTo>
                    <a:pt x="13489" y="645073"/>
                  </a:lnTo>
                  <a:lnTo>
                    <a:pt x="13489" y="599838"/>
                  </a:lnTo>
                  <a:lnTo>
                    <a:pt x="39646" y="599838"/>
                  </a:lnTo>
                  <a:lnTo>
                    <a:pt x="39646" y="645073"/>
                  </a:lnTo>
                  <a:close/>
                  <a:moveTo>
                    <a:pt x="144277" y="235344"/>
                  </a:moveTo>
                  <a:lnTo>
                    <a:pt x="118120" y="235344"/>
                  </a:lnTo>
                  <a:lnTo>
                    <a:pt x="118120" y="190034"/>
                  </a:lnTo>
                  <a:lnTo>
                    <a:pt x="144277" y="190034"/>
                  </a:lnTo>
                  <a:lnTo>
                    <a:pt x="144277" y="235344"/>
                  </a:lnTo>
                  <a:close/>
                  <a:moveTo>
                    <a:pt x="235941" y="359426"/>
                  </a:moveTo>
                  <a:lnTo>
                    <a:pt x="154561" y="359426"/>
                  </a:lnTo>
                  <a:lnTo>
                    <a:pt x="154561" y="275960"/>
                  </a:lnTo>
                  <a:lnTo>
                    <a:pt x="235941" y="275960"/>
                  </a:lnTo>
                  <a:lnTo>
                    <a:pt x="235941" y="359426"/>
                  </a:lnTo>
                  <a:close/>
                  <a:moveTo>
                    <a:pt x="272830" y="235344"/>
                  </a:moveTo>
                  <a:lnTo>
                    <a:pt x="246672" y="235344"/>
                  </a:lnTo>
                  <a:lnTo>
                    <a:pt x="246672" y="190034"/>
                  </a:lnTo>
                  <a:lnTo>
                    <a:pt x="272830" y="190034"/>
                  </a:lnTo>
                  <a:lnTo>
                    <a:pt x="272830" y="235344"/>
                  </a:lnTo>
                  <a:close/>
                  <a:moveTo>
                    <a:pt x="377088" y="645073"/>
                  </a:moveTo>
                  <a:lnTo>
                    <a:pt x="350930" y="645073"/>
                  </a:lnTo>
                  <a:lnTo>
                    <a:pt x="350930" y="599838"/>
                  </a:lnTo>
                  <a:lnTo>
                    <a:pt x="377088" y="599838"/>
                  </a:lnTo>
                  <a:lnTo>
                    <a:pt x="377088" y="645073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9" name="Полилиния: фигура 1728">
              <a:extLst>
                <a:ext uri="{FF2B5EF4-FFF2-40B4-BE49-F238E27FC236}">
                  <a16:creationId xmlns:a16="http://schemas.microsoft.com/office/drawing/2014/main" id="{9C9155C7-6F6D-41E3-AC07-135E99F2D2E2}"/>
                </a:ext>
              </a:extLst>
            </p:cNvPr>
            <p:cNvSpPr/>
            <p:nvPr/>
          </p:nvSpPr>
          <p:spPr>
            <a:xfrm>
              <a:off x="5902090" y="4043071"/>
              <a:ext cx="390874" cy="90545"/>
            </a:xfrm>
            <a:custGeom>
              <a:avLst/>
              <a:gdLst>
                <a:gd name="connsiteX0" fmla="*/ 0 w 390874"/>
                <a:gd name="connsiteY0" fmla="*/ 0 h 90545"/>
                <a:gd name="connsiteX1" fmla="*/ 0 w 390874"/>
                <a:gd name="connsiteY1" fmla="*/ 90546 h 90545"/>
                <a:gd name="connsiteX2" fmla="*/ 390874 w 390874"/>
                <a:gd name="connsiteY2" fmla="*/ 90546 h 90545"/>
                <a:gd name="connsiteX3" fmla="*/ 390874 w 390874"/>
                <a:gd name="connsiteY3" fmla="*/ 0 h 90545"/>
                <a:gd name="connsiteX4" fmla="*/ 0 w 390874"/>
                <a:gd name="connsiteY4" fmla="*/ 0 h 90545"/>
                <a:gd name="connsiteX5" fmla="*/ 80038 w 390874"/>
                <a:gd name="connsiteY5" fmla="*/ 89950 h 90545"/>
                <a:gd name="connsiteX6" fmla="*/ 53806 w 390874"/>
                <a:gd name="connsiteY6" fmla="*/ 89950 h 90545"/>
                <a:gd name="connsiteX7" fmla="*/ 53806 w 390874"/>
                <a:gd name="connsiteY7" fmla="*/ 21090 h 90545"/>
                <a:gd name="connsiteX8" fmla="*/ 80038 w 390874"/>
                <a:gd name="connsiteY8" fmla="*/ 21090 h 90545"/>
                <a:gd name="connsiteX9" fmla="*/ 80038 w 390874"/>
                <a:gd name="connsiteY9" fmla="*/ 89950 h 90545"/>
                <a:gd name="connsiteX10" fmla="*/ 208590 w 390874"/>
                <a:gd name="connsiteY10" fmla="*/ 89950 h 90545"/>
                <a:gd name="connsiteX11" fmla="*/ 182359 w 390874"/>
                <a:gd name="connsiteY11" fmla="*/ 89950 h 90545"/>
                <a:gd name="connsiteX12" fmla="*/ 182359 w 390874"/>
                <a:gd name="connsiteY12" fmla="*/ 21090 h 90545"/>
                <a:gd name="connsiteX13" fmla="*/ 208590 w 390874"/>
                <a:gd name="connsiteY13" fmla="*/ 21090 h 90545"/>
                <a:gd name="connsiteX14" fmla="*/ 208590 w 390874"/>
                <a:gd name="connsiteY14" fmla="*/ 89950 h 90545"/>
                <a:gd name="connsiteX15" fmla="*/ 337143 w 390874"/>
                <a:gd name="connsiteY15" fmla="*/ 89950 h 90545"/>
                <a:gd name="connsiteX16" fmla="*/ 310911 w 390874"/>
                <a:gd name="connsiteY16" fmla="*/ 89950 h 90545"/>
                <a:gd name="connsiteX17" fmla="*/ 310911 w 390874"/>
                <a:gd name="connsiteY17" fmla="*/ 21090 h 90545"/>
                <a:gd name="connsiteX18" fmla="*/ 337143 w 390874"/>
                <a:gd name="connsiteY18" fmla="*/ 21090 h 90545"/>
                <a:gd name="connsiteX19" fmla="*/ 337143 w 390874"/>
                <a:gd name="connsiteY19" fmla="*/ 89950 h 9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0874" h="90545">
                  <a:moveTo>
                    <a:pt x="0" y="0"/>
                  </a:moveTo>
                  <a:lnTo>
                    <a:pt x="0" y="90546"/>
                  </a:lnTo>
                  <a:lnTo>
                    <a:pt x="390874" y="90546"/>
                  </a:lnTo>
                  <a:lnTo>
                    <a:pt x="390874" y="0"/>
                  </a:lnTo>
                  <a:lnTo>
                    <a:pt x="0" y="0"/>
                  </a:lnTo>
                  <a:close/>
                  <a:moveTo>
                    <a:pt x="80038" y="89950"/>
                  </a:moveTo>
                  <a:lnTo>
                    <a:pt x="53806" y="89950"/>
                  </a:lnTo>
                  <a:lnTo>
                    <a:pt x="53806" y="21090"/>
                  </a:lnTo>
                  <a:lnTo>
                    <a:pt x="80038" y="21090"/>
                  </a:lnTo>
                  <a:lnTo>
                    <a:pt x="80038" y="89950"/>
                  </a:lnTo>
                  <a:close/>
                  <a:moveTo>
                    <a:pt x="208590" y="89950"/>
                  </a:moveTo>
                  <a:lnTo>
                    <a:pt x="182359" y="89950"/>
                  </a:lnTo>
                  <a:lnTo>
                    <a:pt x="182359" y="21090"/>
                  </a:lnTo>
                  <a:lnTo>
                    <a:pt x="208590" y="21090"/>
                  </a:lnTo>
                  <a:lnTo>
                    <a:pt x="208590" y="89950"/>
                  </a:lnTo>
                  <a:close/>
                  <a:moveTo>
                    <a:pt x="337143" y="89950"/>
                  </a:moveTo>
                  <a:lnTo>
                    <a:pt x="310911" y="89950"/>
                  </a:lnTo>
                  <a:lnTo>
                    <a:pt x="310911" y="21090"/>
                  </a:lnTo>
                  <a:lnTo>
                    <a:pt x="337143" y="21090"/>
                  </a:lnTo>
                  <a:lnTo>
                    <a:pt x="337143" y="8995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0" name="Полилиния: фигура 1729">
              <a:extLst>
                <a:ext uri="{FF2B5EF4-FFF2-40B4-BE49-F238E27FC236}">
                  <a16:creationId xmlns:a16="http://schemas.microsoft.com/office/drawing/2014/main" id="{C8A2ACFD-EC76-49FE-A47C-A38354F57BCF}"/>
                </a:ext>
              </a:extLst>
            </p:cNvPr>
            <p:cNvSpPr/>
            <p:nvPr/>
          </p:nvSpPr>
          <p:spPr>
            <a:xfrm>
              <a:off x="5955896" y="4064161"/>
              <a:ext cx="26232" cy="68859"/>
            </a:xfrm>
            <a:custGeom>
              <a:avLst/>
              <a:gdLst>
                <a:gd name="connsiteX0" fmla="*/ 0 w 26232"/>
                <a:gd name="connsiteY0" fmla="*/ 0 h 68859"/>
                <a:gd name="connsiteX1" fmla="*/ 26232 w 26232"/>
                <a:gd name="connsiteY1" fmla="*/ 0 h 68859"/>
                <a:gd name="connsiteX2" fmla="*/ 26232 w 26232"/>
                <a:gd name="connsiteY2" fmla="*/ 68859 h 68859"/>
                <a:gd name="connsiteX3" fmla="*/ 0 w 26232"/>
                <a:gd name="connsiteY3" fmla="*/ 68859 h 6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2" h="68859">
                  <a:moveTo>
                    <a:pt x="0" y="0"/>
                  </a:moveTo>
                  <a:lnTo>
                    <a:pt x="26232" y="0"/>
                  </a:lnTo>
                  <a:lnTo>
                    <a:pt x="26232" y="68859"/>
                  </a:lnTo>
                  <a:lnTo>
                    <a:pt x="0" y="6885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31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832634" y="3809292"/>
              <a:ext cx="144500" cy="196592"/>
              <a:chOff x="5832634" y="3809292"/>
              <a:chExt cx="144500" cy="196592"/>
            </a:xfrm>
            <a:noFill/>
          </p:grpSpPr>
          <p:sp>
            <p:nvSpPr>
              <p:cNvPr id="1732" name="Полилиния: фигура 1731">
                <a:extLst>
                  <a:ext uri="{FF2B5EF4-FFF2-40B4-BE49-F238E27FC236}">
                    <a16:creationId xmlns:a16="http://schemas.microsoft.com/office/drawing/2014/main" id="{911EC708-BC7E-4EFF-A082-50790B2D0CA8}"/>
                  </a:ext>
                </a:extLst>
              </p:cNvPr>
              <p:cNvSpPr/>
              <p:nvPr/>
            </p:nvSpPr>
            <p:spPr>
              <a:xfrm>
                <a:off x="5832709" y="3809292"/>
                <a:ext cx="144426" cy="80932"/>
              </a:xfrm>
              <a:custGeom>
                <a:avLst/>
                <a:gdLst>
                  <a:gd name="connsiteX0" fmla="*/ 144426 w 144426"/>
                  <a:gd name="connsiteY0" fmla="*/ 80932 h 80932"/>
                  <a:gd name="connsiteX1" fmla="*/ 0 w 144426"/>
                  <a:gd name="connsiteY1" fmla="*/ 80932 h 80932"/>
                  <a:gd name="connsiteX2" fmla="*/ 0 w 144426"/>
                  <a:gd name="connsiteY2" fmla="*/ 72213 h 80932"/>
                  <a:gd name="connsiteX3" fmla="*/ 72213 w 144426"/>
                  <a:gd name="connsiteY3" fmla="*/ 0 h 80932"/>
                  <a:gd name="connsiteX4" fmla="*/ 72213 w 144426"/>
                  <a:gd name="connsiteY4" fmla="*/ 0 h 80932"/>
                  <a:gd name="connsiteX5" fmla="*/ 144426 w 144426"/>
                  <a:gd name="connsiteY5" fmla="*/ 72213 h 80932"/>
                  <a:gd name="connsiteX6" fmla="*/ 144426 w 144426"/>
                  <a:gd name="connsiteY6" fmla="*/ 80932 h 80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6" h="80932">
                    <a:moveTo>
                      <a:pt x="144426" y="80932"/>
                    </a:moveTo>
                    <a:lnTo>
                      <a:pt x="0" y="80932"/>
                    </a:lnTo>
                    <a:lnTo>
                      <a:pt x="0" y="72213"/>
                    </a:lnTo>
                    <a:cubicBezTo>
                      <a:pt x="0" y="32343"/>
                      <a:pt x="32343" y="0"/>
                      <a:pt x="72213" y="0"/>
                    </a:cubicBezTo>
                    <a:lnTo>
                      <a:pt x="72213" y="0"/>
                    </a:lnTo>
                    <a:cubicBezTo>
                      <a:pt x="112083" y="0"/>
                      <a:pt x="144426" y="32343"/>
                      <a:pt x="144426" y="72213"/>
                    </a:cubicBezTo>
                    <a:lnTo>
                      <a:pt x="144426" y="80932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33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5832634" y="3906992"/>
                <a:ext cx="144500" cy="98892"/>
                <a:chOff x="5832634" y="3906992"/>
                <a:chExt cx="144500" cy="98892"/>
              </a:xfrm>
              <a:noFill/>
            </p:grpSpPr>
            <p:sp>
              <p:nvSpPr>
                <p:cNvPr id="1734" name="Полилиния: фигура 1733">
                  <a:extLst>
                    <a:ext uri="{FF2B5EF4-FFF2-40B4-BE49-F238E27FC236}">
                      <a16:creationId xmlns:a16="http://schemas.microsoft.com/office/drawing/2014/main" id="{70055D3B-2313-4F57-A344-E44CA5DECADB}"/>
                    </a:ext>
                  </a:extLst>
                </p:cNvPr>
                <p:cNvSpPr/>
                <p:nvPr/>
              </p:nvSpPr>
              <p:spPr>
                <a:xfrm>
                  <a:off x="5832634" y="3906992"/>
                  <a:ext cx="144500" cy="98892"/>
                </a:xfrm>
                <a:custGeom>
                  <a:avLst/>
                  <a:gdLst>
                    <a:gd name="connsiteX0" fmla="*/ 144501 w 144500"/>
                    <a:gd name="connsiteY0" fmla="*/ 0 h 98892"/>
                    <a:gd name="connsiteX1" fmla="*/ 144501 w 144500"/>
                    <a:gd name="connsiteY1" fmla="*/ 55669 h 98892"/>
                    <a:gd name="connsiteX2" fmla="*/ 72139 w 144500"/>
                    <a:gd name="connsiteY2" fmla="*/ 77281 h 98892"/>
                    <a:gd name="connsiteX3" fmla="*/ 0 w 144500"/>
                    <a:gd name="connsiteY3" fmla="*/ 98892 h 98892"/>
                    <a:gd name="connsiteX4" fmla="*/ 0 w 144500"/>
                    <a:gd name="connsiteY4" fmla="*/ 0 h 98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500" h="98892">
                      <a:moveTo>
                        <a:pt x="144501" y="0"/>
                      </a:moveTo>
                      <a:lnTo>
                        <a:pt x="144501" y="55669"/>
                      </a:lnTo>
                      <a:lnTo>
                        <a:pt x="72139" y="77281"/>
                      </a:lnTo>
                      <a:lnTo>
                        <a:pt x="0" y="988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35" name="Полилиния: фигура 1734">
                  <a:extLst>
                    <a:ext uri="{FF2B5EF4-FFF2-40B4-BE49-F238E27FC236}">
                      <a16:creationId xmlns:a16="http://schemas.microsoft.com/office/drawing/2014/main" id="{BDBE27B9-AA70-4A81-8235-87B5737135AA}"/>
                    </a:ext>
                  </a:extLst>
                </p:cNvPr>
                <p:cNvSpPr/>
                <p:nvPr/>
              </p:nvSpPr>
              <p:spPr>
                <a:xfrm>
                  <a:off x="5904773" y="3907066"/>
                  <a:ext cx="7452" cy="77206"/>
                </a:xfrm>
                <a:custGeom>
                  <a:avLst/>
                  <a:gdLst>
                    <a:gd name="connsiteX0" fmla="*/ 0 w 7452"/>
                    <a:gd name="connsiteY0" fmla="*/ 77206 h 77206"/>
                    <a:gd name="connsiteX1" fmla="*/ 0 w 7452"/>
                    <a:gd name="connsiteY1" fmla="*/ 0 h 7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77206">
                      <a:moveTo>
                        <a:pt x="0" y="77206"/>
                      </a:moveTo>
                      <a:lnTo>
                        <a:pt x="0" y="0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36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953315" y="3961915"/>
              <a:ext cx="84211" cy="162237"/>
              <a:chOff x="6953315" y="3961915"/>
              <a:chExt cx="84211" cy="162237"/>
            </a:xfrm>
            <a:noFill/>
          </p:grpSpPr>
          <p:sp>
            <p:nvSpPr>
              <p:cNvPr id="1737" name="Полилиния: фигура 1736">
                <a:extLst>
                  <a:ext uri="{FF2B5EF4-FFF2-40B4-BE49-F238E27FC236}">
                    <a16:creationId xmlns:a16="http://schemas.microsoft.com/office/drawing/2014/main" id="{6054EE51-70BD-4D33-BFC1-3048797CE2BC}"/>
                  </a:ext>
                </a:extLst>
              </p:cNvPr>
              <p:cNvSpPr/>
              <p:nvPr/>
            </p:nvSpPr>
            <p:spPr>
              <a:xfrm>
                <a:off x="6953315" y="3961915"/>
                <a:ext cx="84211" cy="47173"/>
              </a:xfrm>
              <a:custGeom>
                <a:avLst/>
                <a:gdLst>
                  <a:gd name="connsiteX0" fmla="*/ 84212 w 84211"/>
                  <a:gd name="connsiteY0" fmla="*/ 47173 h 47173"/>
                  <a:gd name="connsiteX1" fmla="*/ 0 w 84211"/>
                  <a:gd name="connsiteY1" fmla="*/ 47173 h 47173"/>
                  <a:gd name="connsiteX2" fmla="*/ 0 w 84211"/>
                  <a:gd name="connsiteY2" fmla="*/ 42106 h 47173"/>
                  <a:gd name="connsiteX3" fmla="*/ 42106 w 84211"/>
                  <a:gd name="connsiteY3" fmla="*/ 0 h 47173"/>
                  <a:gd name="connsiteX4" fmla="*/ 42106 w 84211"/>
                  <a:gd name="connsiteY4" fmla="*/ 0 h 47173"/>
                  <a:gd name="connsiteX5" fmla="*/ 84212 w 84211"/>
                  <a:gd name="connsiteY5" fmla="*/ 42106 h 47173"/>
                  <a:gd name="connsiteX6" fmla="*/ 84212 w 84211"/>
                  <a:gd name="connsiteY6" fmla="*/ 47173 h 4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1" h="47173">
                    <a:moveTo>
                      <a:pt x="84212" y="47173"/>
                    </a:moveTo>
                    <a:lnTo>
                      <a:pt x="0" y="47173"/>
                    </a:lnTo>
                    <a:lnTo>
                      <a:pt x="0" y="42106"/>
                    </a:lnTo>
                    <a:cubicBezTo>
                      <a:pt x="0" y="18854"/>
                      <a:pt x="18855" y="0"/>
                      <a:pt x="42106" y="0"/>
                    </a:cubicBezTo>
                    <a:lnTo>
                      <a:pt x="42106" y="0"/>
                    </a:lnTo>
                    <a:cubicBezTo>
                      <a:pt x="65357" y="0"/>
                      <a:pt x="84212" y="18854"/>
                      <a:pt x="84212" y="42106"/>
                    </a:cubicBezTo>
                    <a:lnTo>
                      <a:pt x="84212" y="4717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38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6953315" y="4018851"/>
                <a:ext cx="84211" cy="105301"/>
                <a:chOff x="6953315" y="4018851"/>
                <a:chExt cx="84211" cy="105301"/>
              </a:xfrm>
              <a:noFill/>
            </p:grpSpPr>
            <p:sp>
              <p:nvSpPr>
                <p:cNvPr id="1739" name="Полилиния: фигура 1738">
                  <a:extLst>
                    <a:ext uri="{FF2B5EF4-FFF2-40B4-BE49-F238E27FC236}">
                      <a16:creationId xmlns:a16="http://schemas.microsoft.com/office/drawing/2014/main" id="{1BCF0B81-7365-4E94-B604-F9EF7FE91D8F}"/>
                    </a:ext>
                  </a:extLst>
                </p:cNvPr>
                <p:cNvSpPr/>
                <p:nvPr/>
              </p:nvSpPr>
              <p:spPr>
                <a:xfrm>
                  <a:off x="6953315" y="4018851"/>
                  <a:ext cx="84211" cy="105301"/>
                </a:xfrm>
                <a:custGeom>
                  <a:avLst/>
                  <a:gdLst>
                    <a:gd name="connsiteX0" fmla="*/ 84212 w 84211"/>
                    <a:gd name="connsiteY0" fmla="*/ 105301 h 105301"/>
                    <a:gd name="connsiteX1" fmla="*/ 0 w 84211"/>
                    <a:gd name="connsiteY1" fmla="*/ 105301 h 105301"/>
                    <a:gd name="connsiteX2" fmla="*/ 0 w 84211"/>
                    <a:gd name="connsiteY2" fmla="*/ 0 h 105301"/>
                    <a:gd name="connsiteX3" fmla="*/ 42106 w 84211"/>
                    <a:gd name="connsiteY3" fmla="*/ 0 h 105301"/>
                    <a:gd name="connsiteX4" fmla="*/ 84212 w 84211"/>
                    <a:gd name="connsiteY4" fmla="*/ 0 h 105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11" h="105301">
                      <a:moveTo>
                        <a:pt x="84212" y="105301"/>
                      </a:moveTo>
                      <a:lnTo>
                        <a:pt x="0" y="105301"/>
                      </a:lnTo>
                      <a:lnTo>
                        <a:pt x="0" y="0"/>
                      </a:lnTo>
                      <a:lnTo>
                        <a:pt x="42106" y="0"/>
                      </a:lnTo>
                      <a:lnTo>
                        <a:pt x="84212" y="0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40" name="Полилиния: фигура 1739">
                  <a:extLst>
                    <a:ext uri="{FF2B5EF4-FFF2-40B4-BE49-F238E27FC236}">
                      <a16:creationId xmlns:a16="http://schemas.microsoft.com/office/drawing/2014/main" id="{C7FFE92D-CD03-4142-984A-132BDF634928}"/>
                    </a:ext>
                  </a:extLst>
                </p:cNvPr>
                <p:cNvSpPr/>
                <p:nvPr/>
              </p:nvSpPr>
              <p:spPr>
                <a:xfrm>
                  <a:off x="6995346" y="4018925"/>
                  <a:ext cx="7452" cy="105226"/>
                </a:xfrm>
                <a:custGeom>
                  <a:avLst/>
                  <a:gdLst>
                    <a:gd name="connsiteX0" fmla="*/ 0 w 7452"/>
                    <a:gd name="connsiteY0" fmla="*/ 105227 h 105226"/>
                    <a:gd name="connsiteX1" fmla="*/ 0 w 7452"/>
                    <a:gd name="connsiteY1" fmla="*/ 0 h 105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05226">
                      <a:moveTo>
                        <a:pt x="0" y="105227"/>
                      </a:moveTo>
                      <a:lnTo>
                        <a:pt x="0" y="0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41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275506" y="3873978"/>
              <a:ext cx="84211" cy="213136"/>
              <a:chOff x="8275506" y="3873978"/>
              <a:chExt cx="84211" cy="213136"/>
            </a:xfrm>
            <a:noFill/>
          </p:grpSpPr>
          <p:sp>
            <p:nvSpPr>
              <p:cNvPr id="1742" name="Полилиния: фигура 1741">
                <a:extLst>
                  <a:ext uri="{FF2B5EF4-FFF2-40B4-BE49-F238E27FC236}">
                    <a16:creationId xmlns:a16="http://schemas.microsoft.com/office/drawing/2014/main" id="{C6965741-851B-487A-822D-9CBD34CD3A99}"/>
                  </a:ext>
                </a:extLst>
              </p:cNvPr>
              <p:cNvSpPr/>
              <p:nvPr/>
            </p:nvSpPr>
            <p:spPr>
              <a:xfrm>
                <a:off x="8275506" y="3873978"/>
                <a:ext cx="84211" cy="62003"/>
              </a:xfrm>
              <a:custGeom>
                <a:avLst/>
                <a:gdLst>
                  <a:gd name="connsiteX0" fmla="*/ 84212 w 84211"/>
                  <a:gd name="connsiteY0" fmla="*/ 62003 h 62003"/>
                  <a:gd name="connsiteX1" fmla="*/ 0 w 84211"/>
                  <a:gd name="connsiteY1" fmla="*/ 62003 h 62003"/>
                  <a:gd name="connsiteX2" fmla="*/ 0 w 84211"/>
                  <a:gd name="connsiteY2" fmla="*/ 42105 h 62003"/>
                  <a:gd name="connsiteX3" fmla="*/ 42106 w 84211"/>
                  <a:gd name="connsiteY3" fmla="*/ 0 h 62003"/>
                  <a:gd name="connsiteX4" fmla="*/ 42106 w 84211"/>
                  <a:gd name="connsiteY4" fmla="*/ 0 h 62003"/>
                  <a:gd name="connsiteX5" fmla="*/ 84212 w 84211"/>
                  <a:gd name="connsiteY5" fmla="*/ 42105 h 62003"/>
                  <a:gd name="connsiteX6" fmla="*/ 84212 w 84211"/>
                  <a:gd name="connsiteY6" fmla="*/ 62003 h 6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1" h="62003">
                    <a:moveTo>
                      <a:pt x="84212" y="62003"/>
                    </a:moveTo>
                    <a:lnTo>
                      <a:pt x="0" y="62003"/>
                    </a:lnTo>
                    <a:lnTo>
                      <a:pt x="0" y="42105"/>
                    </a:lnTo>
                    <a:cubicBezTo>
                      <a:pt x="0" y="18854"/>
                      <a:pt x="18855" y="0"/>
                      <a:pt x="42106" y="0"/>
                    </a:cubicBezTo>
                    <a:lnTo>
                      <a:pt x="42106" y="0"/>
                    </a:lnTo>
                    <a:cubicBezTo>
                      <a:pt x="65357" y="0"/>
                      <a:pt x="84212" y="18854"/>
                      <a:pt x="84212" y="42105"/>
                    </a:cubicBezTo>
                    <a:lnTo>
                      <a:pt x="84212" y="6200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43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275506" y="3948724"/>
                <a:ext cx="84211" cy="138389"/>
                <a:chOff x="8275506" y="3948724"/>
                <a:chExt cx="84211" cy="138389"/>
              </a:xfrm>
              <a:noFill/>
            </p:grpSpPr>
            <p:sp>
              <p:nvSpPr>
                <p:cNvPr id="1744" name="Полилиния: фигура 1743">
                  <a:extLst>
                    <a:ext uri="{FF2B5EF4-FFF2-40B4-BE49-F238E27FC236}">
                      <a16:creationId xmlns:a16="http://schemas.microsoft.com/office/drawing/2014/main" id="{560C4DF5-0E12-4DF3-AC6F-DDD2A1E9EEE7}"/>
                    </a:ext>
                  </a:extLst>
                </p:cNvPr>
                <p:cNvSpPr/>
                <p:nvPr/>
              </p:nvSpPr>
              <p:spPr>
                <a:xfrm>
                  <a:off x="8275506" y="3948724"/>
                  <a:ext cx="84211" cy="138389"/>
                </a:xfrm>
                <a:custGeom>
                  <a:avLst/>
                  <a:gdLst>
                    <a:gd name="connsiteX0" fmla="*/ 84212 w 84211"/>
                    <a:gd name="connsiteY0" fmla="*/ 138390 h 138389"/>
                    <a:gd name="connsiteX1" fmla="*/ 0 w 84211"/>
                    <a:gd name="connsiteY1" fmla="*/ 138390 h 138389"/>
                    <a:gd name="connsiteX2" fmla="*/ 0 w 84211"/>
                    <a:gd name="connsiteY2" fmla="*/ 0 h 138389"/>
                    <a:gd name="connsiteX3" fmla="*/ 42106 w 84211"/>
                    <a:gd name="connsiteY3" fmla="*/ 0 h 138389"/>
                    <a:gd name="connsiteX4" fmla="*/ 84212 w 84211"/>
                    <a:gd name="connsiteY4" fmla="*/ 0 h 138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11" h="138389">
                      <a:moveTo>
                        <a:pt x="84212" y="138390"/>
                      </a:moveTo>
                      <a:lnTo>
                        <a:pt x="0" y="138390"/>
                      </a:lnTo>
                      <a:lnTo>
                        <a:pt x="0" y="0"/>
                      </a:lnTo>
                      <a:lnTo>
                        <a:pt x="42106" y="0"/>
                      </a:lnTo>
                      <a:lnTo>
                        <a:pt x="84212" y="0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45" name="Полилиния: фигура 1744">
                  <a:extLst>
                    <a:ext uri="{FF2B5EF4-FFF2-40B4-BE49-F238E27FC236}">
                      <a16:creationId xmlns:a16="http://schemas.microsoft.com/office/drawing/2014/main" id="{2492BCD5-75E6-4B86-8D07-4353C255EFC4}"/>
                    </a:ext>
                  </a:extLst>
                </p:cNvPr>
                <p:cNvSpPr/>
                <p:nvPr/>
              </p:nvSpPr>
              <p:spPr>
                <a:xfrm>
                  <a:off x="8317537" y="3948874"/>
                  <a:ext cx="7452" cy="138240"/>
                </a:xfrm>
                <a:custGeom>
                  <a:avLst/>
                  <a:gdLst>
                    <a:gd name="connsiteX0" fmla="*/ 0 w 7452"/>
                    <a:gd name="connsiteY0" fmla="*/ 138241 h 138240"/>
                    <a:gd name="connsiteX1" fmla="*/ 0 w 7452"/>
                    <a:gd name="connsiteY1" fmla="*/ 0 h 1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38240">
                      <a:moveTo>
                        <a:pt x="0" y="138241"/>
                      </a:moveTo>
                      <a:lnTo>
                        <a:pt x="0" y="0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46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504218" y="3873978"/>
              <a:ext cx="84210" cy="213136"/>
              <a:chOff x="8504218" y="3873978"/>
              <a:chExt cx="84210" cy="213136"/>
            </a:xfrm>
            <a:noFill/>
          </p:grpSpPr>
          <p:sp>
            <p:nvSpPr>
              <p:cNvPr id="1747" name="Полилиния: фигура 1746">
                <a:extLst>
                  <a:ext uri="{FF2B5EF4-FFF2-40B4-BE49-F238E27FC236}">
                    <a16:creationId xmlns:a16="http://schemas.microsoft.com/office/drawing/2014/main" id="{6F7CC87C-1F47-4F71-A5BD-D9C2F4D59F24}"/>
                  </a:ext>
                </a:extLst>
              </p:cNvPr>
              <p:cNvSpPr/>
              <p:nvPr/>
            </p:nvSpPr>
            <p:spPr>
              <a:xfrm>
                <a:off x="8504218" y="3873978"/>
                <a:ext cx="84210" cy="62003"/>
              </a:xfrm>
              <a:custGeom>
                <a:avLst/>
                <a:gdLst>
                  <a:gd name="connsiteX0" fmla="*/ 84211 w 84210"/>
                  <a:gd name="connsiteY0" fmla="*/ 62003 h 62003"/>
                  <a:gd name="connsiteX1" fmla="*/ 0 w 84210"/>
                  <a:gd name="connsiteY1" fmla="*/ 62003 h 62003"/>
                  <a:gd name="connsiteX2" fmla="*/ 0 w 84210"/>
                  <a:gd name="connsiteY2" fmla="*/ 42105 h 62003"/>
                  <a:gd name="connsiteX3" fmla="*/ 42106 w 84210"/>
                  <a:gd name="connsiteY3" fmla="*/ 0 h 62003"/>
                  <a:gd name="connsiteX4" fmla="*/ 42106 w 84210"/>
                  <a:gd name="connsiteY4" fmla="*/ 0 h 62003"/>
                  <a:gd name="connsiteX5" fmla="*/ 84211 w 84210"/>
                  <a:gd name="connsiteY5" fmla="*/ 42105 h 62003"/>
                  <a:gd name="connsiteX6" fmla="*/ 84211 w 84210"/>
                  <a:gd name="connsiteY6" fmla="*/ 62003 h 6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0" h="62003">
                    <a:moveTo>
                      <a:pt x="84211" y="62003"/>
                    </a:moveTo>
                    <a:lnTo>
                      <a:pt x="0" y="62003"/>
                    </a:lnTo>
                    <a:lnTo>
                      <a:pt x="0" y="42105"/>
                    </a:lnTo>
                    <a:cubicBezTo>
                      <a:pt x="0" y="18854"/>
                      <a:pt x="18855" y="0"/>
                      <a:pt x="42106" y="0"/>
                    </a:cubicBezTo>
                    <a:lnTo>
                      <a:pt x="42106" y="0"/>
                    </a:lnTo>
                    <a:cubicBezTo>
                      <a:pt x="65357" y="0"/>
                      <a:pt x="84211" y="18854"/>
                      <a:pt x="84211" y="42105"/>
                    </a:cubicBezTo>
                    <a:lnTo>
                      <a:pt x="84211" y="6200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48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504292" y="3948724"/>
                <a:ext cx="84136" cy="138389"/>
                <a:chOff x="8504292" y="3948724"/>
                <a:chExt cx="84136" cy="138389"/>
              </a:xfrm>
              <a:noFill/>
            </p:grpSpPr>
            <p:sp>
              <p:nvSpPr>
                <p:cNvPr id="1749" name="Полилиния: фигура 1748">
                  <a:extLst>
                    <a:ext uri="{FF2B5EF4-FFF2-40B4-BE49-F238E27FC236}">
                      <a16:creationId xmlns:a16="http://schemas.microsoft.com/office/drawing/2014/main" id="{A66F25FA-8150-4A6A-B68A-69289F9BF9BE}"/>
                    </a:ext>
                  </a:extLst>
                </p:cNvPr>
                <p:cNvSpPr/>
                <p:nvPr/>
              </p:nvSpPr>
              <p:spPr>
                <a:xfrm>
                  <a:off x="8504292" y="3948724"/>
                  <a:ext cx="84136" cy="138389"/>
                </a:xfrm>
                <a:custGeom>
                  <a:avLst/>
                  <a:gdLst>
                    <a:gd name="connsiteX0" fmla="*/ 84136 w 84136"/>
                    <a:gd name="connsiteY0" fmla="*/ 138390 h 138389"/>
                    <a:gd name="connsiteX1" fmla="*/ 0 w 84136"/>
                    <a:gd name="connsiteY1" fmla="*/ 138390 h 138389"/>
                    <a:gd name="connsiteX2" fmla="*/ 0 w 84136"/>
                    <a:gd name="connsiteY2" fmla="*/ 0 h 138389"/>
                    <a:gd name="connsiteX3" fmla="*/ 42031 w 84136"/>
                    <a:gd name="connsiteY3" fmla="*/ 0 h 138389"/>
                    <a:gd name="connsiteX4" fmla="*/ 84136 w 84136"/>
                    <a:gd name="connsiteY4" fmla="*/ 0 h 138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136" h="138389">
                      <a:moveTo>
                        <a:pt x="84136" y="138390"/>
                      </a:moveTo>
                      <a:lnTo>
                        <a:pt x="0" y="138390"/>
                      </a:lnTo>
                      <a:lnTo>
                        <a:pt x="0" y="0"/>
                      </a:lnTo>
                      <a:lnTo>
                        <a:pt x="42031" y="0"/>
                      </a:lnTo>
                      <a:lnTo>
                        <a:pt x="84136" y="0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50" name="Полилиния: фигура 1749">
                  <a:extLst>
                    <a:ext uri="{FF2B5EF4-FFF2-40B4-BE49-F238E27FC236}">
                      <a16:creationId xmlns:a16="http://schemas.microsoft.com/office/drawing/2014/main" id="{606DFC62-5D28-4BEE-A2A2-81479C081B5A}"/>
                    </a:ext>
                  </a:extLst>
                </p:cNvPr>
                <p:cNvSpPr/>
                <p:nvPr/>
              </p:nvSpPr>
              <p:spPr>
                <a:xfrm>
                  <a:off x="8546323" y="3948874"/>
                  <a:ext cx="7452" cy="138240"/>
                </a:xfrm>
                <a:custGeom>
                  <a:avLst/>
                  <a:gdLst>
                    <a:gd name="connsiteX0" fmla="*/ 0 w 7452"/>
                    <a:gd name="connsiteY0" fmla="*/ 138241 h 138240"/>
                    <a:gd name="connsiteX1" fmla="*/ 0 w 7452"/>
                    <a:gd name="connsiteY1" fmla="*/ 0 h 1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38240">
                      <a:moveTo>
                        <a:pt x="0" y="138241"/>
                      </a:moveTo>
                      <a:lnTo>
                        <a:pt x="0" y="0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51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733004" y="3873978"/>
              <a:ext cx="84211" cy="213136"/>
              <a:chOff x="8733004" y="3873978"/>
              <a:chExt cx="84211" cy="213136"/>
            </a:xfrm>
            <a:noFill/>
          </p:grpSpPr>
          <p:sp>
            <p:nvSpPr>
              <p:cNvPr id="1752" name="Полилиния: фигура 1751">
                <a:extLst>
                  <a:ext uri="{FF2B5EF4-FFF2-40B4-BE49-F238E27FC236}">
                    <a16:creationId xmlns:a16="http://schemas.microsoft.com/office/drawing/2014/main" id="{B2CFDC9E-A9FD-47ED-AFF9-3B8D1F7026FA}"/>
                  </a:ext>
                </a:extLst>
              </p:cNvPr>
              <p:cNvSpPr/>
              <p:nvPr/>
            </p:nvSpPr>
            <p:spPr>
              <a:xfrm>
                <a:off x="8733004" y="3873978"/>
                <a:ext cx="84211" cy="62003"/>
              </a:xfrm>
              <a:custGeom>
                <a:avLst/>
                <a:gdLst>
                  <a:gd name="connsiteX0" fmla="*/ 84212 w 84211"/>
                  <a:gd name="connsiteY0" fmla="*/ 62003 h 62003"/>
                  <a:gd name="connsiteX1" fmla="*/ 0 w 84211"/>
                  <a:gd name="connsiteY1" fmla="*/ 62003 h 62003"/>
                  <a:gd name="connsiteX2" fmla="*/ 0 w 84211"/>
                  <a:gd name="connsiteY2" fmla="*/ 42105 h 62003"/>
                  <a:gd name="connsiteX3" fmla="*/ 42106 w 84211"/>
                  <a:gd name="connsiteY3" fmla="*/ 0 h 62003"/>
                  <a:gd name="connsiteX4" fmla="*/ 42106 w 84211"/>
                  <a:gd name="connsiteY4" fmla="*/ 0 h 62003"/>
                  <a:gd name="connsiteX5" fmla="*/ 84212 w 84211"/>
                  <a:gd name="connsiteY5" fmla="*/ 42105 h 62003"/>
                  <a:gd name="connsiteX6" fmla="*/ 84212 w 84211"/>
                  <a:gd name="connsiteY6" fmla="*/ 62003 h 6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1" h="62003">
                    <a:moveTo>
                      <a:pt x="84212" y="62003"/>
                    </a:moveTo>
                    <a:lnTo>
                      <a:pt x="0" y="62003"/>
                    </a:lnTo>
                    <a:lnTo>
                      <a:pt x="0" y="42105"/>
                    </a:lnTo>
                    <a:cubicBezTo>
                      <a:pt x="0" y="18854"/>
                      <a:pt x="18855" y="0"/>
                      <a:pt x="42106" y="0"/>
                    </a:cubicBezTo>
                    <a:lnTo>
                      <a:pt x="42106" y="0"/>
                    </a:lnTo>
                    <a:cubicBezTo>
                      <a:pt x="65357" y="0"/>
                      <a:pt x="84212" y="18854"/>
                      <a:pt x="84212" y="42105"/>
                    </a:cubicBezTo>
                    <a:lnTo>
                      <a:pt x="84212" y="6200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53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733004" y="3948724"/>
                <a:ext cx="84211" cy="138389"/>
                <a:chOff x="8733004" y="3948724"/>
                <a:chExt cx="84211" cy="138389"/>
              </a:xfrm>
              <a:noFill/>
            </p:grpSpPr>
            <p:sp>
              <p:nvSpPr>
                <p:cNvPr id="1754" name="Полилиния: фигура 1753">
                  <a:extLst>
                    <a:ext uri="{FF2B5EF4-FFF2-40B4-BE49-F238E27FC236}">
                      <a16:creationId xmlns:a16="http://schemas.microsoft.com/office/drawing/2014/main" id="{56EAD82C-57F9-4698-BCDB-10869E2D134E}"/>
                    </a:ext>
                  </a:extLst>
                </p:cNvPr>
                <p:cNvSpPr/>
                <p:nvPr/>
              </p:nvSpPr>
              <p:spPr>
                <a:xfrm>
                  <a:off x="8733004" y="3948724"/>
                  <a:ext cx="84211" cy="138389"/>
                </a:xfrm>
                <a:custGeom>
                  <a:avLst/>
                  <a:gdLst>
                    <a:gd name="connsiteX0" fmla="*/ 84212 w 84211"/>
                    <a:gd name="connsiteY0" fmla="*/ 138390 h 138389"/>
                    <a:gd name="connsiteX1" fmla="*/ 0 w 84211"/>
                    <a:gd name="connsiteY1" fmla="*/ 138390 h 138389"/>
                    <a:gd name="connsiteX2" fmla="*/ 0 w 84211"/>
                    <a:gd name="connsiteY2" fmla="*/ 0 h 138389"/>
                    <a:gd name="connsiteX3" fmla="*/ 42106 w 84211"/>
                    <a:gd name="connsiteY3" fmla="*/ 0 h 138389"/>
                    <a:gd name="connsiteX4" fmla="*/ 84212 w 84211"/>
                    <a:gd name="connsiteY4" fmla="*/ 0 h 138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11" h="138389">
                      <a:moveTo>
                        <a:pt x="84212" y="138390"/>
                      </a:moveTo>
                      <a:lnTo>
                        <a:pt x="0" y="138390"/>
                      </a:lnTo>
                      <a:lnTo>
                        <a:pt x="0" y="0"/>
                      </a:lnTo>
                      <a:lnTo>
                        <a:pt x="42106" y="0"/>
                      </a:lnTo>
                      <a:lnTo>
                        <a:pt x="84212" y="0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55" name="Полилиния: фигура 1754">
                  <a:extLst>
                    <a:ext uri="{FF2B5EF4-FFF2-40B4-BE49-F238E27FC236}">
                      <a16:creationId xmlns:a16="http://schemas.microsoft.com/office/drawing/2014/main" id="{23B7E302-431B-4831-95AB-43B023668039}"/>
                    </a:ext>
                  </a:extLst>
                </p:cNvPr>
                <p:cNvSpPr/>
                <p:nvPr/>
              </p:nvSpPr>
              <p:spPr>
                <a:xfrm>
                  <a:off x="8775035" y="3948874"/>
                  <a:ext cx="7452" cy="138240"/>
                </a:xfrm>
                <a:custGeom>
                  <a:avLst/>
                  <a:gdLst>
                    <a:gd name="connsiteX0" fmla="*/ 0 w 7452"/>
                    <a:gd name="connsiteY0" fmla="*/ 138241 h 138240"/>
                    <a:gd name="connsiteX1" fmla="*/ 0 w 7452"/>
                    <a:gd name="connsiteY1" fmla="*/ 0 h 1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38240">
                      <a:moveTo>
                        <a:pt x="0" y="138241"/>
                      </a:moveTo>
                      <a:lnTo>
                        <a:pt x="0" y="0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56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959555" y="3998580"/>
              <a:ext cx="84211" cy="213136"/>
              <a:chOff x="8959555" y="3998580"/>
              <a:chExt cx="84211" cy="213136"/>
            </a:xfrm>
            <a:noFill/>
          </p:grpSpPr>
          <p:sp>
            <p:nvSpPr>
              <p:cNvPr id="1757" name="Полилиния: фигура 1756">
                <a:extLst>
                  <a:ext uri="{FF2B5EF4-FFF2-40B4-BE49-F238E27FC236}">
                    <a16:creationId xmlns:a16="http://schemas.microsoft.com/office/drawing/2014/main" id="{80E97A4F-0CFC-416E-8FD8-4F4718056C8D}"/>
                  </a:ext>
                </a:extLst>
              </p:cNvPr>
              <p:cNvSpPr/>
              <p:nvPr/>
            </p:nvSpPr>
            <p:spPr>
              <a:xfrm>
                <a:off x="8959555" y="3998580"/>
                <a:ext cx="84211" cy="62003"/>
              </a:xfrm>
              <a:custGeom>
                <a:avLst/>
                <a:gdLst>
                  <a:gd name="connsiteX0" fmla="*/ 84212 w 84211"/>
                  <a:gd name="connsiteY0" fmla="*/ 62003 h 62003"/>
                  <a:gd name="connsiteX1" fmla="*/ 0 w 84211"/>
                  <a:gd name="connsiteY1" fmla="*/ 62003 h 62003"/>
                  <a:gd name="connsiteX2" fmla="*/ 0 w 84211"/>
                  <a:gd name="connsiteY2" fmla="*/ 42106 h 62003"/>
                  <a:gd name="connsiteX3" fmla="*/ 42106 w 84211"/>
                  <a:gd name="connsiteY3" fmla="*/ 0 h 62003"/>
                  <a:gd name="connsiteX4" fmla="*/ 42106 w 84211"/>
                  <a:gd name="connsiteY4" fmla="*/ 0 h 62003"/>
                  <a:gd name="connsiteX5" fmla="*/ 84212 w 84211"/>
                  <a:gd name="connsiteY5" fmla="*/ 42106 h 62003"/>
                  <a:gd name="connsiteX6" fmla="*/ 84212 w 84211"/>
                  <a:gd name="connsiteY6" fmla="*/ 62003 h 6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1" h="62003">
                    <a:moveTo>
                      <a:pt x="84212" y="62003"/>
                    </a:moveTo>
                    <a:lnTo>
                      <a:pt x="0" y="62003"/>
                    </a:lnTo>
                    <a:lnTo>
                      <a:pt x="0" y="42106"/>
                    </a:lnTo>
                    <a:cubicBezTo>
                      <a:pt x="0" y="18854"/>
                      <a:pt x="18855" y="0"/>
                      <a:pt x="42106" y="0"/>
                    </a:cubicBezTo>
                    <a:lnTo>
                      <a:pt x="42106" y="0"/>
                    </a:lnTo>
                    <a:cubicBezTo>
                      <a:pt x="65357" y="0"/>
                      <a:pt x="84212" y="18854"/>
                      <a:pt x="84212" y="42106"/>
                    </a:cubicBezTo>
                    <a:lnTo>
                      <a:pt x="84212" y="6200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58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959555" y="4073402"/>
                <a:ext cx="84211" cy="138315"/>
                <a:chOff x="8959555" y="4073402"/>
                <a:chExt cx="84211" cy="138315"/>
              </a:xfrm>
              <a:noFill/>
            </p:grpSpPr>
            <p:sp>
              <p:nvSpPr>
                <p:cNvPr id="1759" name="Полилиния: фигура 1758">
                  <a:extLst>
                    <a:ext uri="{FF2B5EF4-FFF2-40B4-BE49-F238E27FC236}">
                      <a16:creationId xmlns:a16="http://schemas.microsoft.com/office/drawing/2014/main" id="{82505426-52D1-4DBC-92D6-539239172BF5}"/>
                    </a:ext>
                  </a:extLst>
                </p:cNvPr>
                <p:cNvSpPr/>
                <p:nvPr/>
              </p:nvSpPr>
              <p:spPr>
                <a:xfrm>
                  <a:off x="8959555" y="4073402"/>
                  <a:ext cx="84211" cy="138315"/>
                </a:xfrm>
                <a:custGeom>
                  <a:avLst/>
                  <a:gdLst>
                    <a:gd name="connsiteX0" fmla="*/ 84212 w 84211"/>
                    <a:gd name="connsiteY0" fmla="*/ 138315 h 138315"/>
                    <a:gd name="connsiteX1" fmla="*/ 0 w 84211"/>
                    <a:gd name="connsiteY1" fmla="*/ 138315 h 138315"/>
                    <a:gd name="connsiteX2" fmla="*/ 0 w 84211"/>
                    <a:gd name="connsiteY2" fmla="*/ 0 h 138315"/>
                    <a:gd name="connsiteX3" fmla="*/ 42106 w 84211"/>
                    <a:gd name="connsiteY3" fmla="*/ 0 h 138315"/>
                    <a:gd name="connsiteX4" fmla="*/ 84212 w 84211"/>
                    <a:gd name="connsiteY4" fmla="*/ 0 h 138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11" h="138315">
                      <a:moveTo>
                        <a:pt x="84212" y="138315"/>
                      </a:moveTo>
                      <a:lnTo>
                        <a:pt x="0" y="138315"/>
                      </a:lnTo>
                      <a:lnTo>
                        <a:pt x="0" y="0"/>
                      </a:lnTo>
                      <a:lnTo>
                        <a:pt x="42106" y="0"/>
                      </a:lnTo>
                      <a:lnTo>
                        <a:pt x="84212" y="0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760" name="Полилиния: фигура 1759">
                  <a:extLst>
                    <a:ext uri="{FF2B5EF4-FFF2-40B4-BE49-F238E27FC236}">
                      <a16:creationId xmlns:a16="http://schemas.microsoft.com/office/drawing/2014/main" id="{DE27FBB2-53C5-45EB-B98A-FFE0E735C39B}"/>
                    </a:ext>
                  </a:extLst>
                </p:cNvPr>
                <p:cNvSpPr/>
                <p:nvPr/>
              </p:nvSpPr>
              <p:spPr>
                <a:xfrm>
                  <a:off x="9001586" y="4073476"/>
                  <a:ext cx="7452" cy="138240"/>
                </a:xfrm>
                <a:custGeom>
                  <a:avLst/>
                  <a:gdLst>
                    <a:gd name="connsiteX0" fmla="*/ 0 w 7452"/>
                    <a:gd name="connsiteY0" fmla="*/ 138241 h 138240"/>
                    <a:gd name="connsiteX1" fmla="*/ 0 w 7452"/>
                    <a:gd name="connsiteY1" fmla="*/ 0 h 1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52" h="138240">
                      <a:moveTo>
                        <a:pt x="0" y="138241"/>
                      </a:moveTo>
                      <a:lnTo>
                        <a:pt x="0" y="0"/>
                      </a:lnTo>
                    </a:path>
                  </a:pathLst>
                </a:custGeom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61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777115" y="3647204"/>
              <a:ext cx="615114" cy="391097"/>
              <a:chOff x="5777115" y="3647204"/>
              <a:chExt cx="615114" cy="391097"/>
            </a:xfrm>
            <a:noFill/>
          </p:grpSpPr>
          <p:sp>
            <p:nvSpPr>
              <p:cNvPr id="1762" name="Полилиния: фигура 1761">
                <a:extLst>
                  <a:ext uri="{FF2B5EF4-FFF2-40B4-BE49-F238E27FC236}">
                    <a16:creationId xmlns:a16="http://schemas.microsoft.com/office/drawing/2014/main" id="{42590632-E506-4298-981E-24C1638E1585}"/>
                  </a:ext>
                </a:extLst>
              </p:cNvPr>
              <p:cNvSpPr/>
              <p:nvPr/>
            </p:nvSpPr>
            <p:spPr>
              <a:xfrm>
                <a:off x="5802900" y="3926666"/>
                <a:ext cx="589329" cy="111635"/>
              </a:xfrm>
              <a:custGeom>
                <a:avLst/>
                <a:gdLst>
                  <a:gd name="connsiteX0" fmla="*/ 589330 w 589329"/>
                  <a:gd name="connsiteY0" fmla="*/ 88087 h 111635"/>
                  <a:gd name="connsiteX1" fmla="*/ 589330 w 589329"/>
                  <a:gd name="connsiteY1" fmla="*/ 111636 h 111635"/>
                  <a:gd name="connsiteX2" fmla="*/ 0 w 589329"/>
                  <a:gd name="connsiteY2" fmla="*/ 111636 h 111635"/>
                  <a:gd name="connsiteX3" fmla="*/ 0 w 589329"/>
                  <a:gd name="connsiteY3" fmla="*/ 88087 h 111635"/>
                  <a:gd name="connsiteX4" fmla="*/ 7751 w 589329"/>
                  <a:gd name="connsiteY4" fmla="*/ 85776 h 111635"/>
                  <a:gd name="connsiteX5" fmla="*/ 21239 w 589329"/>
                  <a:gd name="connsiteY5" fmla="*/ 81752 h 111635"/>
                  <a:gd name="connsiteX6" fmla="*/ 29735 w 589329"/>
                  <a:gd name="connsiteY6" fmla="*/ 79218 h 111635"/>
                  <a:gd name="connsiteX7" fmla="*/ 101874 w 589329"/>
                  <a:gd name="connsiteY7" fmla="*/ 57607 h 111635"/>
                  <a:gd name="connsiteX8" fmla="*/ 174235 w 589329"/>
                  <a:gd name="connsiteY8" fmla="*/ 35995 h 111635"/>
                  <a:gd name="connsiteX9" fmla="*/ 183327 w 589329"/>
                  <a:gd name="connsiteY9" fmla="*/ 33237 h 111635"/>
                  <a:gd name="connsiteX10" fmla="*/ 196816 w 589329"/>
                  <a:gd name="connsiteY10" fmla="*/ 29213 h 111635"/>
                  <a:gd name="connsiteX11" fmla="*/ 210603 w 589329"/>
                  <a:gd name="connsiteY11" fmla="*/ 25114 h 111635"/>
                  <a:gd name="connsiteX12" fmla="*/ 250547 w 589329"/>
                  <a:gd name="connsiteY12" fmla="*/ 13116 h 111635"/>
                  <a:gd name="connsiteX13" fmla="*/ 294441 w 589329"/>
                  <a:gd name="connsiteY13" fmla="*/ 0 h 111635"/>
                  <a:gd name="connsiteX14" fmla="*/ 315457 w 589329"/>
                  <a:gd name="connsiteY14" fmla="*/ 6260 h 111635"/>
                  <a:gd name="connsiteX15" fmla="*/ 355029 w 589329"/>
                  <a:gd name="connsiteY15" fmla="*/ 18109 h 111635"/>
                  <a:gd name="connsiteX16" fmla="*/ 371871 w 589329"/>
                  <a:gd name="connsiteY16" fmla="*/ 23102 h 111635"/>
                  <a:gd name="connsiteX17" fmla="*/ 385285 w 589329"/>
                  <a:gd name="connsiteY17" fmla="*/ 27127 h 111635"/>
                  <a:gd name="connsiteX18" fmla="*/ 408015 w 589329"/>
                  <a:gd name="connsiteY18" fmla="*/ 33908 h 111635"/>
                  <a:gd name="connsiteX19" fmla="*/ 410102 w 589329"/>
                  <a:gd name="connsiteY19" fmla="*/ 34579 h 111635"/>
                  <a:gd name="connsiteX20" fmla="*/ 429850 w 589329"/>
                  <a:gd name="connsiteY20" fmla="*/ 40466 h 111635"/>
                  <a:gd name="connsiteX21" fmla="*/ 469795 w 589329"/>
                  <a:gd name="connsiteY21" fmla="*/ 52390 h 111635"/>
                  <a:gd name="connsiteX22" fmla="*/ 534779 w 589329"/>
                  <a:gd name="connsiteY22" fmla="*/ 71766 h 111635"/>
                  <a:gd name="connsiteX23" fmla="*/ 574276 w 589329"/>
                  <a:gd name="connsiteY23" fmla="*/ 83615 h 11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89329" h="111635">
                    <a:moveTo>
                      <a:pt x="589330" y="88087"/>
                    </a:moveTo>
                    <a:lnTo>
                      <a:pt x="589330" y="111636"/>
                    </a:lnTo>
                    <a:lnTo>
                      <a:pt x="0" y="111636"/>
                    </a:lnTo>
                    <a:lnTo>
                      <a:pt x="0" y="88087"/>
                    </a:lnTo>
                    <a:lnTo>
                      <a:pt x="7751" y="85776"/>
                    </a:lnTo>
                    <a:lnTo>
                      <a:pt x="21239" y="81752"/>
                    </a:lnTo>
                    <a:lnTo>
                      <a:pt x="29735" y="79218"/>
                    </a:lnTo>
                    <a:lnTo>
                      <a:pt x="101874" y="57607"/>
                    </a:lnTo>
                    <a:lnTo>
                      <a:pt x="174235" y="35995"/>
                    </a:lnTo>
                    <a:lnTo>
                      <a:pt x="183327" y="33237"/>
                    </a:lnTo>
                    <a:lnTo>
                      <a:pt x="196816" y="29213"/>
                    </a:lnTo>
                    <a:lnTo>
                      <a:pt x="210603" y="25114"/>
                    </a:lnTo>
                    <a:lnTo>
                      <a:pt x="250547" y="13116"/>
                    </a:lnTo>
                    <a:lnTo>
                      <a:pt x="294441" y="0"/>
                    </a:lnTo>
                    <a:lnTo>
                      <a:pt x="315457" y="6260"/>
                    </a:lnTo>
                    <a:lnTo>
                      <a:pt x="355029" y="18109"/>
                    </a:lnTo>
                    <a:lnTo>
                      <a:pt x="371871" y="23102"/>
                    </a:lnTo>
                    <a:lnTo>
                      <a:pt x="385285" y="27127"/>
                    </a:lnTo>
                    <a:lnTo>
                      <a:pt x="408015" y="33908"/>
                    </a:lnTo>
                    <a:lnTo>
                      <a:pt x="410102" y="34579"/>
                    </a:lnTo>
                    <a:lnTo>
                      <a:pt x="429850" y="40466"/>
                    </a:lnTo>
                    <a:lnTo>
                      <a:pt x="469795" y="52390"/>
                    </a:lnTo>
                    <a:lnTo>
                      <a:pt x="534779" y="71766"/>
                    </a:lnTo>
                    <a:lnTo>
                      <a:pt x="574276" y="83615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3" name="Полилиния: фигура 1762">
                <a:extLst>
                  <a:ext uri="{FF2B5EF4-FFF2-40B4-BE49-F238E27FC236}">
                    <a16:creationId xmlns:a16="http://schemas.microsoft.com/office/drawing/2014/main" id="{3BEF4806-E789-404C-AB73-C945089B51F9}"/>
                  </a:ext>
                </a:extLst>
              </p:cNvPr>
              <p:cNvSpPr/>
              <p:nvPr/>
            </p:nvSpPr>
            <p:spPr>
              <a:xfrm>
                <a:off x="5810650" y="3697507"/>
                <a:ext cx="13488" cy="314935"/>
              </a:xfrm>
              <a:custGeom>
                <a:avLst/>
                <a:gdLst>
                  <a:gd name="connsiteX0" fmla="*/ 13489 w 13488"/>
                  <a:gd name="connsiteY0" fmla="*/ 0 h 314935"/>
                  <a:gd name="connsiteX1" fmla="*/ 13489 w 13488"/>
                  <a:gd name="connsiteY1" fmla="*/ 310911 h 314935"/>
                  <a:gd name="connsiteX2" fmla="*/ 0 w 13488"/>
                  <a:gd name="connsiteY2" fmla="*/ 314935 h 314935"/>
                  <a:gd name="connsiteX3" fmla="*/ 0 w 13488"/>
                  <a:gd name="connsiteY3" fmla="*/ 0 h 31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88" h="314935">
                    <a:moveTo>
                      <a:pt x="13489" y="0"/>
                    </a:moveTo>
                    <a:lnTo>
                      <a:pt x="13489" y="310911"/>
                    </a:lnTo>
                    <a:lnTo>
                      <a:pt x="0" y="31493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4" name="Полилиния: фигура 1763">
                <a:extLst>
                  <a:ext uri="{FF2B5EF4-FFF2-40B4-BE49-F238E27FC236}">
                    <a16:creationId xmlns:a16="http://schemas.microsoft.com/office/drawing/2014/main" id="{E418D7E2-0BFF-4E2C-80F2-02E05989756D}"/>
                  </a:ext>
                </a:extLst>
              </p:cNvPr>
              <p:cNvSpPr/>
              <p:nvPr/>
            </p:nvSpPr>
            <p:spPr>
              <a:xfrm>
                <a:off x="5803496" y="3680664"/>
                <a:ext cx="27871" cy="16767"/>
              </a:xfrm>
              <a:custGeom>
                <a:avLst/>
                <a:gdLst>
                  <a:gd name="connsiteX0" fmla="*/ 0 w 27871"/>
                  <a:gd name="connsiteY0" fmla="*/ 0 h 16767"/>
                  <a:gd name="connsiteX1" fmla="*/ 27872 w 27871"/>
                  <a:gd name="connsiteY1" fmla="*/ 0 h 16767"/>
                  <a:gd name="connsiteX2" fmla="*/ 27872 w 27871"/>
                  <a:gd name="connsiteY2" fmla="*/ 16768 h 16767"/>
                  <a:gd name="connsiteX3" fmla="*/ 0 w 27871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71" h="16767">
                    <a:moveTo>
                      <a:pt x="0" y="0"/>
                    </a:moveTo>
                    <a:lnTo>
                      <a:pt x="27872" y="0"/>
                    </a:lnTo>
                    <a:lnTo>
                      <a:pt x="27872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5" name="Полилиния: фигура 1764">
                <a:extLst>
                  <a:ext uri="{FF2B5EF4-FFF2-40B4-BE49-F238E27FC236}">
                    <a16:creationId xmlns:a16="http://schemas.microsoft.com/office/drawing/2014/main" id="{3D5C4F92-8473-44E1-867D-2A35C37191DA}"/>
                  </a:ext>
                </a:extLst>
              </p:cNvPr>
              <p:cNvSpPr/>
              <p:nvPr/>
            </p:nvSpPr>
            <p:spPr>
              <a:xfrm>
                <a:off x="5793510" y="3663897"/>
                <a:ext cx="47769" cy="16767"/>
              </a:xfrm>
              <a:custGeom>
                <a:avLst/>
                <a:gdLst>
                  <a:gd name="connsiteX0" fmla="*/ 0 w 47769"/>
                  <a:gd name="connsiteY0" fmla="*/ 0 h 16767"/>
                  <a:gd name="connsiteX1" fmla="*/ 47769 w 47769"/>
                  <a:gd name="connsiteY1" fmla="*/ 0 h 16767"/>
                  <a:gd name="connsiteX2" fmla="*/ 47769 w 47769"/>
                  <a:gd name="connsiteY2" fmla="*/ 16768 h 16767"/>
                  <a:gd name="connsiteX3" fmla="*/ 0 w 47769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769" h="16767">
                    <a:moveTo>
                      <a:pt x="0" y="0"/>
                    </a:moveTo>
                    <a:lnTo>
                      <a:pt x="47769" y="0"/>
                    </a:lnTo>
                    <a:lnTo>
                      <a:pt x="47769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6" name="Полилиния: фигура 1765">
                <a:extLst>
                  <a:ext uri="{FF2B5EF4-FFF2-40B4-BE49-F238E27FC236}">
                    <a16:creationId xmlns:a16="http://schemas.microsoft.com/office/drawing/2014/main" id="{012F97B3-9458-409E-A5DA-28C1BC82317B}"/>
                  </a:ext>
                </a:extLst>
              </p:cNvPr>
              <p:cNvSpPr/>
              <p:nvPr/>
            </p:nvSpPr>
            <p:spPr>
              <a:xfrm>
                <a:off x="5777115" y="3647204"/>
                <a:ext cx="80634" cy="16767"/>
              </a:xfrm>
              <a:custGeom>
                <a:avLst/>
                <a:gdLst>
                  <a:gd name="connsiteX0" fmla="*/ 0 w 80634"/>
                  <a:gd name="connsiteY0" fmla="*/ 0 h 16767"/>
                  <a:gd name="connsiteX1" fmla="*/ 80634 w 80634"/>
                  <a:gd name="connsiteY1" fmla="*/ 0 h 16767"/>
                  <a:gd name="connsiteX2" fmla="*/ 80634 w 80634"/>
                  <a:gd name="connsiteY2" fmla="*/ 16768 h 16767"/>
                  <a:gd name="connsiteX3" fmla="*/ 0 w 8063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34" h="16767">
                    <a:moveTo>
                      <a:pt x="0" y="0"/>
                    </a:moveTo>
                    <a:lnTo>
                      <a:pt x="80634" y="0"/>
                    </a:lnTo>
                    <a:lnTo>
                      <a:pt x="8063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67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952691" y="3647204"/>
              <a:ext cx="80634" cy="312699"/>
              <a:chOff x="5952691" y="3647204"/>
              <a:chExt cx="80634" cy="312699"/>
            </a:xfrm>
            <a:noFill/>
          </p:grpSpPr>
          <p:sp>
            <p:nvSpPr>
              <p:cNvPr id="1768" name="Полилиния: фигура 1767">
                <a:extLst>
                  <a:ext uri="{FF2B5EF4-FFF2-40B4-BE49-F238E27FC236}">
                    <a16:creationId xmlns:a16="http://schemas.microsoft.com/office/drawing/2014/main" id="{41C7516F-8438-4D07-96FE-A3B2C2FEFE07}"/>
                  </a:ext>
                </a:extLst>
              </p:cNvPr>
              <p:cNvSpPr/>
              <p:nvPr/>
            </p:nvSpPr>
            <p:spPr>
              <a:xfrm>
                <a:off x="5986227" y="3697507"/>
                <a:ext cx="13488" cy="262396"/>
              </a:xfrm>
              <a:custGeom>
                <a:avLst/>
                <a:gdLst>
                  <a:gd name="connsiteX0" fmla="*/ 13489 w 13488"/>
                  <a:gd name="connsiteY0" fmla="*/ 0 h 262396"/>
                  <a:gd name="connsiteX1" fmla="*/ 13489 w 13488"/>
                  <a:gd name="connsiteY1" fmla="*/ 258372 h 262396"/>
                  <a:gd name="connsiteX2" fmla="*/ 0 w 13488"/>
                  <a:gd name="connsiteY2" fmla="*/ 262396 h 262396"/>
                  <a:gd name="connsiteX3" fmla="*/ 0 w 13488"/>
                  <a:gd name="connsiteY3" fmla="*/ 0 h 26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88" h="262396">
                    <a:moveTo>
                      <a:pt x="13489" y="0"/>
                    </a:moveTo>
                    <a:lnTo>
                      <a:pt x="13489" y="258372"/>
                    </a:lnTo>
                    <a:lnTo>
                      <a:pt x="0" y="26239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9" name="Полилиния: фигура 1768">
                <a:extLst>
                  <a:ext uri="{FF2B5EF4-FFF2-40B4-BE49-F238E27FC236}">
                    <a16:creationId xmlns:a16="http://schemas.microsoft.com/office/drawing/2014/main" id="{CFDEB86A-E1CC-405F-A8E3-EB38EC75672E}"/>
                  </a:ext>
                </a:extLst>
              </p:cNvPr>
              <p:cNvSpPr/>
              <p:nvPr/>
            </p:nvSpPr>
            <p:spPr>
              <a:xfrm>
                <a:off x="5979073" y="3680664"/>
                <a:ext cx="27871" cy="16767"/>
              </a:xfrm>
              <a:custGeom>
                <a:avLst/>
                <a:gdLst>
                  <a:gd name="connsiteX0" fmla="*/ 0 w 27871"/>
                  <a:gd name="connsiteY0" fmla="*/ 0 h 16767"/>
                  <a:gd name="connsiteX1" fmla="*/ 27872 w 27871"/>
                  <a:gd name="connsiteY1" fmla="*/ 0 h 16767"/>
                  <a:gd name="connsiteX2" fmla="*/ 27872 w 27871"/>
                  <a:gd name="connsiteY2" fmla="*/ 16768 h 16767"/>
                  <a:gd name="connsiteX3" fmla="*/ 0 w 27871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71" h="16767">
                    <a:moveTo>
                      <a:pt x="0" y="0"/>
                    </a:moveTo>
                    <a:lnTo>
                      <a:pt x="27872" y="0"/>
                    </a:lnTo>
                    <a:lnTo>
                      <a:pt x="27872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0" name="Полилиния: фигура 1769">
                <a:extLst>
                  <a:ext uri="{FF2B5EF4-FFF2-40B4-BE49-F238E27FC236}">
                    <a16:creationId xmlns:a16="http://schemas.microsoft.com/office/drawing/2014/main" id="{50D050E7-EBE7-4F30-ACF4-030D968986F1}"/>
                  </a:ext>
                </a:extLst>
              </p:cNvPr>
              <p:cNvSpPr/>
              <p:nvPr/>
            </p:nvSpPr>
            <p:spPr>
              <a:xfrm>
                <a:off x="5969086" y="3663897"/>
                <a:ext cx="47769" cy="16767"/>
              </a:xfrm>
              <a:custGeom>
                <a:avLst/>
                <a:gdLst>
                  <a:gd name="connsiteX0" fmla="*/ 0 w 47769"/>
                  <a:gd name="connsiteY0" fmla="*/ 0 h 16767"/>
                  <a:gd name="connsiteX1" fmla="*/ 47769 w 47769"/>
                  <a:gd name="connsiteY1" fmla="*/ 0 h 16767"/>
                  <a:gd name="connsiteX2" fmla="*/ 47769 w 47769"/>
                  <a:gd name="connsiteY2" fmla="*/ 16768 h 16767"/>
                  <a:gd name="connsiteX3" fmla="*/ 0 w 47769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769" h="16767">
                    <a:moveTo>
                      <a:pt x="0" y="0"/>
                    </a:moveTo>
                    <a:lnTo>
                      <a:pt x="47769" y="0"/>
                    </a:lnTo>
                    <a:lnTo>
                      <a:pt x="47769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1" name="Полилиния: фигура 1770">
                <a:extLst>
                  <a:ext uri="{FF2B5EF4-FFF2-40B4-BE49-F238E27FC236}">
                    <a16:creationId xmlns:a16="http://schemas.microsoft.com/office/drawing/2014/main" id="{9DE25859-8D7F-445D-8178-57E986D7F622}"/>
                  </a:ext>
                </a:extLst>
              </p:cNvPr>
              <p:cNvSpPr/>
              <p:nvPr/>
            </p:nvSpPr>
            <p:spPr>
              <a:xfrm>
                <a:off x="5952691" y="3647204"/>
                <a:ext cx="80634" cy="16767"/>
              </a:xfrm>
              <a:custGeom>
                <a:avLst/>
                <a:gdLst>
                  <a:gd name="connsiteX0" fmla="*/ 0 w 80634"/>
                  <a:gd name="connsiteY0" fmla="*/ 0 h 16767"/>
                  <a:gd name="connsiteX1" fmla="*/ 80634 w 80634"/>
                  <a:gd name="connsiteY1" fmla="*/ 0 h 16767"/>
                  <a:gd name="connsiteX2" fmla="*/ 80634 w 80634"/>
                  <a:gd name="connsiteY2" fmla="*/ 16768 h 16767"/>
                  <a:gd name="connsiteX3" fmla="*/ 0 w 8063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34" h="16767">
                    <a:moveTo>
                      <a:pt x="0" y="0"/>
                    </a:moveTo>
                    <a:lnTo>
                      <a:pt x="80634" y="0"/>
                    </a:lnTo>
                    <a:lnTo>
                      <a:pt x="8063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72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381552" y="3689086"/>
              <a:ext cx="100829" cy="605650"/>
              <a:chOff x="8381552" y="3689086"/>
              <a:chExt cx="100829" cy="605650"/>
            </a:xfrm>
            <a:noFill/>
          </p:grpSpPr>
          <p:sp>
            <p:nvSpPr>
              <p:cNvPr id="1773" name="Полилиния: фигура 1772">
                <a:extLst>
                  <a:ext uri="{FF2B5EF4-FFF2-40B4-BE49-F238E27FC236}">
                    <a16:creationId xmlns:a16="http://schemas.microsoft.com/office/drawing/2014/main" id="{0365C40D-B3D9-4B6A-BD26-49D20E212A8D}"/>
                  </a:ext>
                </a:extLst>
              </p:cNvPr>
              <p:cNvSpPr/>
              <p:nvPr/>
            </p:nvSpPr>
            <p:spPr>
              <a:xfrm>
                <a:off x="8401674" y="3739389"/>
                <a:ext cx="60661" cy="555347"/>
              </a:xfrm>
              <a:custGeom>
                <a:avLst/>
                <a:gdLst>
                  <a:gd name="connsiteX0" fmla="*/ 0 w 60661"/>
                  <a:gd name="connsiteY0" fmla="*/ 0 h 555347"/>
                  <a:gd name="connsiteX1" fmla="*/ 60662 w 60661"/>
                  <a:gd name="connsiteY1" fmla="*/ 0 h 555347"/>
                  <a:gd name="connsiteX2" fmla="*/ 60662 w 60661"/>
                  <a:gd name="connsiteY2" fmla="*/ 555347 h 555347"/>
                  <a:gd name="connsiteX3" fmla="*/ 0 w 60661"/>
                  <a:gd name="connsiteY3" fmla="*/ 555347 h 55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661" h="555347">
                    <a:moveTo>
                      <a:pt x="0" y="0"/>
                    </a:moveTo>
                    <a:lnTo>
                      <a:pt x="60662" y="0"/>
                    </a:lnTo>
                    <a:lnTo>
                      <a:pt x="60662" y="555347"/>
                    </a:lnTo>
                    <a:lnTo>
                      <a:pt x="0" y="55534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4" name="Полилиния: фигура 1773">
                <a:extLst>
                  <a:ext uri="{FF2B5EF4-FFF2-40B4-BE49-F238E27FC236}">
                    <a16:creationId xmlns:a16="http://schemas.microsoft.com/office/drawing/2014/main" id="{9808BB08-6F8E-46BD-98C4-5C23D6C03FC5}"/>
                  </a:ext>
                </a:extLst>
              </p:cNvPr>
              <p:cNvSpPr/>
              <p:nvPr/>
            </p:nvSpPr>
            <p:spPr>
              <a:xfrm>
                <a:off x="8395190" y="3722621"/>
                <a:ext cx="73554" cy="16767"/>
              </a:xfrm>
              <a:custGeom>
                <a:avLst/>
                <a:gdLst>
                  <a:gd name="connsiteX0" fmla="*/ 0 w 73554"/>
                  <a:gd name="connsiteY0" fmla="*/ 0 h 16767"/>
                  <a:gd name="connsiteX1" fmla="*/ 73555 w 73554"/>
                  <a:gd name="connsiteY1" fmla="*/ 0 h 16767"/>
                  <a:gd name="connsiteX2" fmla="*/ 73555 w 73554"/>
                  <a:gd name="connsiteY2" fmla="*/ 16768 h 16767"/>
                  <a:gd name="connsiteX3" fmla="*/ 0 w 7355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554" h="16767">
                    <a:moveTo>
                      <a:pt x="0" y="0"/>
                    </a:moveTo>
                    <a:lnTo>
                      <a:pt x="73555" y="0"/>
                    </a:lnTo>
                    <a:lnTo>
                      <a:pt x="73555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5" name="Полилиния: фигура 1774">
                <a:extLst>
                  <a:ext uri="{FF2B5EF4-FFF2-40B4-BE49-F238E27FC236}">
                    <a16:creationId xmlns:a16="http://schemas.microsoft.com/office/drawing/2014/main" id="{0D82B474-0D81-4EB1-804F-269349D687CB}"/>
                  </a:ext>
                </a:extLst>
              </p:cNvPr>
              <p:cNvSpPr/>
              <p:nvPr/>
            </p:nvSpPr>
            <p:spPr>
              <a:xfrm>
                <a:off x="8385428" y="3705853"/>
                <a:ext cx="93154" cy="16767"/>
              </a:xfrm>
              <a:custGeom>
                <a:avLst/>
                <a:gdLst>
                  <a:gd name="connsiteX0" fmla="*/ 0 w 93154"/>
                  <a:gd name="connsiteY0" fmla="*/ 0 h 16767"/>
                  <a:gd name="connsiteX1" fmla="*/ 93154 w 93154"/>
                  <a:gd name="connsiteY1" fmla="*/ 0 h 16767"/>
                  <a:gd name="connsiteX2" fmla="*/ 93154 w 93154"/>
                  <a:gd name="connsiteY2" fmla="*/ 16768 h 16767"/>
                  <a:gd name="connsiteX3" fmla="*/ 0 w 9315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54" h="16767">
                    <a:moveTo>
                      <a:pt x="0" y="0"/>
                    </a:moveTo>
                    <a:lnTo>
                      <a:pt x="93154" y="0"/>
                    </a:lnTo>
                    <a:lnTo>
                      <a:pt x="9315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6" name="Полилиния: фигура 1775">
                <a:extLst>
                  <a:ext uri="{FF2B5EF4-FFF2-40B4-BE49-F238E27FC236}">
                    <a16:creationId xmlns:a16="http://schemas.microsoft.com/office/drawing/2014/main" id="{A1209C8F-AC82-485A-B915-6613F51AF4CF}"/>
                  </a:ext>
                </a:extLst>
              </p:cNvPr>
              <p:cNvSpPr/>
              <p:nvPr/>
            </p:nvSpPr>
            <p:spPr>
              <a:xfrm>
                <a:off x="8381552" y="3689086"/>
                <a:ext cx="100829" cy="16767"/>
              </a:xfrm>
              <a:custGeom>
                <a:avLst/>
                <a:gdLst>
                  <a:gd name="connsiteX0" fmla="*/ 0 w 100829"/>
                  <a:gd name="connsiteY0" fmla="*/ 0 h 16767"/>
                  <a:gd name="connsiteX1" fmla="*/ 100830 w 100829"/>
                  <a:gd name="connsiteY1" fmla="*/ 0 h 16767"/>
                  <a:gd name="connsiteX2" fmla="*/ 100830 w 100829"/>
                  <a:gd name="connsiteY2" fmla="*/ 16768 h 16767"/>
                  <a:gd name="connsiteX3" fmla="*/ 0 w 100829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829" h="16767">
                    <a:moveTo>
                      <a:pt x="0" y="0"/>
                    </a:moveTo>
                    <a:lnTo>
                      <a:pt x="100830" y="0"/>
                    </a:lnTo>
                    <a:lnTo>
                      <a:pt x="100830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77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610339" y="3689086"/>
              <a:ext cx="100829" cy="605650"/>
              <a:chOff x="8610339" y="3689086"/>
              <a:chExt cx="100829" cy="605650"/>
            </a:xfrm>
            <a:noFill/>
          </p:grpSpPr>
          <p:sp>
            <p:nvSpPr>
              <p:cNvPr id="1778" name="Полилиния: фигура 1777">
                <a:extLst>
                  <a:ext uri="{FF2B5EF4-FFF2-40B4-BE49-F238E27FC236}">
                    <a16:creationId xmlns:a16="http://schemas.microsoft.com/office/drawing/2014/main" id="{2B803D0C-E7FE-4781-A901-2A823D32CDB9}"/>
                  </a:ext>
                </a:extLst>
              </p:cNvPr>
              <p:cNvSpPr/>
              <p:nvPr/>
            </p:nvSpPr>
            <p:spPr>
              <a:xfrm>
                <a:off x="8630385" y="3739389"/>
                <a:ext cx="60661" cy="555347"/>
              </a:xfrm>
              <a:custGeom>
                <a:avLst/>
                <a:gdLst>
                  <a:gd name="connsiteX0" fmla="*/ 0 w 60661"/>
                  <a:gd name="connsiteY0" fmla="*/ 0 h 555347"/>
                  <a:gd name="connsiteX1" fmla="*/ 60662 w 60661"/>
                  <a:gd name="connsiteY1" fmla="*/ 0 h 555347"/>
                  <a:gd name="connsiteX2" fmla="*/ 60662 w 60661"/>
                  <a:gd name="connsiteY2" fmla="*/ 555347 h 555347"/>
                  <a:gd name="connsiteX3" fmla="*/ 0 w 60661"/>
                  <a:gd name="connsiteY3" fmla="*/ 555347 h 55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661" h="555347">
                    <a:moveTo>
                      <a:pt x="0" y="0"/>
                    </a:moveTo>
                    <a:lnTo>
                      <a:pt x="60662" y="0"/>
                    </a:lnTo>
                    <a:lnTo>
                      <a:pt x="60662" y="555347"/>
                    </a:lnTo>
                    <a:lnTo>
                      <a:pt x="0" y="55534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9" name="Полилиния: фигура 1778">
                <a:extLst>
                  <a:ext uri="{FF2B5EF4-FFF2-40B4-BE49-F238E27FC236}">
                    <a16:creationId xmlns:a16="http://schemas.microsoft.com/office/drawing/2014/main" id="{F92EFA48-EE35-456E-A809-8C240417290E}"/>
                  </a:ext>
                </a:extLst>
              </p:cNvPr>
              <p:cNvSpPr/>
              <p:nvPr/>
            </p:nvSpPr>
            <p:spPr>
              <a:xfrm>
                <a:off x="8623976" y="3722621"/>
                <a:ext cx="73554" cy="16767"/>
              </a:xfrm>
              <a:custGeom>
                <a:avLst/>
                <a:gdLst>
                  <a:gd name="connsiteX0" fmla="*/ 0 w 73554"/>
                  <a:gd name="connsiteY0" fmla="*/ 0 h 16767"/>
                  <a:gd name="connsiteX1" fmla="*/ 73554 w 73554"/>
                  <a:gd name="connsiteY1" fmla="*/ 0 h 16767"/>
                  <a:gd name="connsiteX2" fmla="*/ 73554 w 73554"/>
                  <a:gd name="connsiteY2" fmla="*/ 16768 h 16767"/>
                  <a:gd name="connsiteX3" fmla="*/ 0 w 7355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554" h="16767">
                    <a:moveTo>
                      <a:pt x="0" y="0"/>
                    </a:moveTo>
                    <a:lnTo>
                      <a:pt x="73554" y="0"/>
                    </a:lnTo>
                    <a:lnTo>
                      <a:pt x="7355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0" name="Полилиния: фигура 1779">
                <a:extLst>
                  <a:ext uri="{FF2B5EF4-FFF2-40B4-BE49-F238E27FC236}">
                    <a16:creationId xmlns:a16="http://schemas.microsoft.com/office/drawing/2014/main" id="{82FA38CB-5AF4-4BF4-9F0A-858867652B48}"/>
                  </a:ext>
                </a:extLst>
              </p:cNvPr>
              <p:cNvSpPr/>
              <p:nvPr/>
            </p:nvSpPr>
            <p:spPr>
              <a:xfrm>
                <a:off x="8614139" y="3705853"/>
                <a:ext cx="93154" cy="16767"/>
              </a:xfrm>
              <a:custGeom>
                <a:avLst/>
                <a:gdLst>
                  <a:gd name="connsiteX0" fmla="*/ 0 w 93154"/>
                  <a:gd name="connsiteY0" fmla="*/ 0 h 16767"/>
                  <a:gd name="connsiteX1" fmla="*/ 93154 w 93154"/>
                  <a:gd name="connsiteY1" fmla="*/ 0 h 16767"/>
                  <a:gd name="connsiteX2" fmla="*/ 93154 w 93154"/>
                  <a:gd name="connsiteY2" fmla="*/ 16768 h 16767"/>
                  <a:gd name="connsiteX3" fmla="*/ 0 w 9315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54" h="16767">
                    <a:moveTo>
                      <a:pt x="0" y="0"/>
                    </a:moveTo>
                    <a:lnTo>
                      <a:pt x="93154" y="0"/>
                    </a:lnTo>
                    <a:lnTo>
                      <a:pt x="9315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1" name="Полилиния: фигура 1780">
                <a:extLst>
                  <a:ext uri="{FF2B5EF4-FFF2-40B4-BE49-F238E27FC236}">
                    <a16:creationId xmlns:a16="http://schemas.microsoft.com/office/drawing/2014/main" id="{36C539D3-5DBB-444C-812B-A130CA3242ED}"/>
                  </a:ext>
                </a:extLst>
              </p:cNvPr>
              <p:cNvSpPr/>
              <p:nvPr/>
            </p:nvSpPr>
            <p:spPr>
              <a:xfrm>
                <a:off x="8610339" y="3689086"/>
                <a:ext cx="100829" cy="16767"/>
              </a:xfrm>
              <a:custGeom>
                <a:avLst/>
                <a:gdLst>
                  <a:gd name="connsiteX0" fmla="*/ 0 w 100829"/>
                  <a:gd name="connsiteY0" fmla="*/ 0 h 16767"/>
                  <a:gd name="connsiteX1" fmla="*/ 100830 w 100829"/>
                  <a:gd name="connsiteY1" fmla="*/ 0 h 16767"/>
                  <a:gd name="connsiteX2" fmla="*/ 100830 w 100829"/>
                  <a:gd name="connsiteY2" fmla="*/ 16768 h 16767"/>
                  <a:gd name="connsiteX3" fmla="*/ 0 w 100829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829" h="16767">
                    <a:moveTo>
                      <a:pt x="0" y="0"/>
                    </a:moveTo>
                    <a:lnTo>
                      <a:pt x="100830" y="0"/>
                    </a:lnTo>
                    <a:lnTo>
                      <a:pt x="100830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82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584323" y="3647204"/>
              <a:ext cx="80634" cy="381782"/>
              <a:chOff x="5584323" y="3647204"/>
              <a:chExt cx="80634" cy="381782"/>
            </a:xfrm>
            <a:noFill/>
          </p:grpSpPr>
          <p:sp>
            <p:nvSpPr>
              <p:cNvPr id="1783" name="Полилиния: фигура 1782">
                <a:extLst>
                  <a:ext uri="{FF2B5EF4-FFF2-40B4-BE49-F238E27FC236}">
                    <a16:creationId xmlns:a16="http://schemas.microsoft.com/office/drawing/2014/main" id="{D7FB31C1-7783-4A94-A507-BBCEF629F51E}"/>
                  </a:ext>
                </a:extLst>
              </p:cNvPr>
              <p:cNvSpPr/>
              <p:nvPr/>
            </p:nvSpPr>
            <p:spPr>
              <a:xfrm>
                <a:off x="5617933" y="3697507"/>
                <a:ext cx="13414" cy="331479"/>
              </a:xfrm>
              <a:custGeom>
                <a:avLst/>
                <a:gdLst>
                  <a:gd name="connsiteX0" fmla="*/ 0 w 13414"/>
                  <a:gd name="connsiteY0" fmla="*/ 0 h 331479"/>
                  <a:gd name="connsiteX1" fmla="*/ 13414 w 13414"/>
                  <a:gd name="connsiteY1" fmla="*/ 0 h 331479"/>
                  <a:gd name="connsiteX2" fmla="*/ 13414 w 13414"/>
                  <a:gd name="connsiteY2" fmla="*/ 331479 h 331479"/>
                  <a:gd name="connsiteX3" fmla="*/ 0 w 13414"/>
                  <a:gd name="connsiteY3" fmla="*/ 331479 h 33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14" h="331479">
                    <a:moveTo>
                      <a:pt x="0" y="0"/>
                    </a:moveTo>
                    <a:lnTo>
                      <a:pt x="13414" y="0"/>
                    </a:lnTo>
                    <a:lnTo>
                      <a:pt x="13414" y="331479"/>
                    </a:lnTo>
                    <a:lnTo>
                      <a:pt x="0" y="33147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4" name="Полилиния: фигура 1783">
                <a:extLst>
                  <a:ext uri="{FF2B5EF4-FFF2-40B4-BE49-F238E27FC236}">
                    <a16:creationId xmlns:a16="http://schemas.microsoft.com/office/drawing/2014/main" id="{0497F510-E172-4AB5-A313-223743236F4B}"/>
                  </a:ext>
                </a:extLst>
              </p:cNvPr>
              <p:cNvSpPr/>
              <p:nvPr/>
            </p:nvSpPr>
            <p:spPr>
              <a:xfrm>
                <a:off x="5610704" y="3680664"/>
                <a:ext cx="27871" cy="16767"/>
              </a:xfrm>
              <a:custGeom>
                <a:avLst/>
                <a:gdLst>
                  <a:gd name="connsiteX0" fmla="*/ 0 w 27871"/>
                  <a:gd name="connsiteY0" fmla="*/ 0 h 16767"/>
                  <a:gd name="connsiteX1" fmla="*/ 27872 w 27871"/>
                  <a:gd name="connsiteY1" fmla="*/ 0 h 16767"/>
                  <a:gd name="connsiteX2" fmla="*/ 27872 w 27871"/>
                  <a:gd name="connsiteY2" fmla="*/ 16768 h 16767"/>
                  <a:gd name="connsiteX3" fmla="*/ 0 w 27871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71" h="16767">
                    <a:moveTo>
                      <a:pt x="0" y="0"/>
                    </a:moveTo>
                    <a:lnTo>
                      <a:pt x="27872" y="0"/>
                    </a:lnTo>
                    <a:lnTo>
                      <a:pt x="27872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5" name="Полилиния: фигура 1784">
                <a:extLst>
                  <a:ext uri="{FF2B5EF4-FFF2-40B4-BE49-F238E27FC236}">
                    <a16:creationId xmlns:a16="http://schemas.microsoft.com/office/drawing/2014/main" id="{381DCE81-7DAF-4C20-9271-C14BC74DDA14}"/>
                  </a:ext>
                </a:extLst>
              </p:cNvPr>
              <p:cNvSpPr/>
              <p:nvPr/>
            </p:nvSpPr>
            <p:spPr>
              <a:xfrm>
                <a:off x="5600718" y="3663971"/>
                <a:ext cx="47769" cy="16767"/>
              </a:xfrm>
              <a:custGeom>
                <a:avLst/>
                <a:gdLst>
                  <a:gd name="connsiteX0" fmla="*/ 0 w 47769"/>
                  <a:gd name="connsiteY0" fmla="*/ 0 h 16767"/>
                  <a:gd name="connsiteX1" fmla="*/ 47769 w 47769"/>
                  <a:gd name="connsiteY1" fmla="*/ 0 h 16767"/>
                  <a:gd name="connsiteX2" fmla="*/ 47769 w 47769"/>
                  <a:gd name="connsiteY2" fmla="*/ 16768 h 16767"/>
                  <a:gd name="connsiteX3" fmla="*/ 0 w 47769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769" h="16767">
                    <a:moveTo>
                      <a:pt x="0" y="0"/>
                    </a:moveTo>
                    <a:lnTo>
                      <a:pt x="47769" y="0"/>
                    </a:lnTo>
                    <a:lnTo>
                      <a:pt x="47769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6" name="Полилиния: фигура 1785">
                <a:extLst>
                  <a:ext uri="{FF2B5EF4-FFF2-40B4-BE49-F238E27FC236}">
                    <a16:creationId xmlns:a16="http://schemas.microsoft.com/office/drawing/2014/main" id="{04A21FF4-CCFB-45E4-9645-A3AA5962AA42}"/>
                  </a:ext>
                </a:extLst>
              </p:cNvPr>
              <p:cNvSpPr/>
              <p:nvPr/>
            </p:nvSpPr>
            <p:spPr>
              <a:xfrm>
                <a:off x="5584323" y="3647204"/>
                <a:ext cx="80634" cy="16767"/>
              </a:xfrm>
              <a:custGeom>
                <a:avLst/>
                <a:gdLst>
                  <a:gd name="connsiteX0" fmla="*/ 0 w 80634"/>
                  <a:gd name="connsiteY0" fmla="*/ 0 h 16767"/>
                  <a:gd name="connsiteX1" fmla="*/ 80634 w 80634"/>
                  <a:gd name="connsiteY1" fmla="*/ 0 h 16767"/>
                  <a:gd name="connsiteX2" fmla="*/ 80634 w 80634"/>
                  <a:gd name="connsiteY2" fmla="*/ 16768 h 16767"/>
                  <a:gd name="connsiteX3" fmla="*/ 0 w 8063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34" h="16767">
                    <a:moveTo>
                      <a:pt x="0" y="0"/>
                    </a:moveTo>
                    <a:lnTo>
                      <a:pt x="80634" y="0"/>
                    </a:lnTo>
                    <a:lnTo>
                      <a:pt x="8063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87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141161" y="3647204"/>
              <a:ext cx="80634" cy="306588"/>
              <a:chOff x="6141161" y="3647204"/>
              <a:chExt cx="80634" cy="306588"/>
            </a:xfrm>
            <a:noFill/>
          </p:grpSpPr>
          <p:sp>
            <p:nvSpPr>
              <p:cNvPr id="1788" name="Полилиния: фигура 1787">
                <a:extLst>
                  <a:ext uri="{FF2B5EF4-FFF2-40B4-BE49-F238E27FC236}">
                    <a16:creationId xmlns:a16="http://schemas.microsoft.com/office/drawing/2014/main" id="{B22B5343-649D-48D1-A867-607C542EBEE8}"/>
                  </a:ext>
                </a:extLst>
              </p:cNvPr>
              <p:cNvSpPr/>
              <p:nvPr/>
            </p:nvSpPr>
            <p:spPr>
              <a:xfrm>
                <a:off x="6174771" y="3697507"/>
                <a:ext cx="13414" cy="256285"/>
              </a:xfrm>
              <a:custGeom>
                <a:avLst/>
                <a:gdLst>
                  <a:gd name="connsiteX0" fmla="*/ 13414 w 13414"/>
                  <a:gd name="connsiteY0" fmla="*/ 0 h 256285"/>
                  <a:gd name="connsiteX1" fmla="*/ 13414 w 13414"/>
                  <a:gd name="connsiteY1" fmla="*/ 256286 h 256285"/>
                  <a:gd name="connsiteX2" fmla="*/ 0 w 13414"/>
                  <a:gd name="connsiteY2" fmla="*/ 252261 h 256285"/>
                  <a:gd name="connsiteX3" fmla="*/ 0 w 13414"/>
                  <a:gd name="connsiteY3" fmla="*/ 0 h 25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14" h="256285">
                    <a:moveTo>
                      <a:pt x="13414" y="0"/>
                    </a:moveTo>
                    <a:lnTo>
                      <a:pt x="13414" y="256286"/>
                    </a:lnTo>
                    <a:lnTo>
                      <a:pt x="0" y="25226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9" name="Полилиния: фигура 1788">
                <a:extLst>
                  <a:ext uri="{FF2B5EF4-FFF2-40B4-BE49-F238E27FC236}">
                    <a16:creationId xmlns:a16="http://schemas.microsoft.com/office/drawing/2014/main" id="{F7195E3F-C51C-4853-9F90-4BC57463ADF8}"/>
                  </a:ext>
                </a:extLst>
              </p:cNvPr>
              <p:cNvSpPr/>
              <p:nvPr/>
            </p:nvSpPr>
            <p:spPr>
              <a:xfrm>
                <a:off x="6167542" y="3680664"/>
                <a:ext cx="27871" cy="16767"/>
              </a:xfrm>
              <a:custGeom>
                <a:avLst/>
                <a:gdLst>
                  <a:gd name="connsiteX0" fmla="*/ 0 w 27871"/>
                  <a:gd name="connsiteY0" fmla="*/ 0 h 16767"/>
                  <a:gd name="connsiteX1" fmla="*/ 27871 w 27871"/>
                  <a:gd name="connsiteY1" fmla="*/ 0 h 16767"/>
                  <a:gd name="connsiteX2" fmla="*/ 27871 w 27871"/>
                  <a:gd name="connsiteY2" fmla="*/ 16768 h 16767"/>
                  <a:gd name="connsiteX3" fmla="*/ 0 w 27871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71" h="16767">
                    <a:moveTo>
                      <a:pt x="0" y="0"/>
                    </a:moveTo>
                    <a:lnTo>
                      <a:pt x="27871" y="0"/>
                    </a:lnTo>
                    <a:lnTo>
                      <a:pt x="27871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0" name="Полилиния: фигура 1789">
                <a:extLst>
                  <a:ext uri="{FF2B5EF4-FFF2-40B4-BE49-F238E27FC236}">
                    <a16:creationId xmlns:a16="http://schemas.microsoft.com/office/drawing/2014/main" id="{4FE8AC00-E3BE-497F-9C85-46370F7BA20B}"/>
                  </a:ext>
                </a:extLst>
              </p:cNvPr>
              <p:cNvSpPr/>
              <p:nvPr/>
            </p:nvSpPr>
            <p:spPr>
              <a:xfrm>
                <a:off x="6157630" y="3663971"/>
                <a:ext cx="47769" cy="16767"/>
              </a:xfrm>
              <a:custGeom>
                <a:avLst/>
                <a:gdLst>
                  <a:gd name="connsiteX0" fmla="*/ 0 w 47769"/>
                  <a:gd name="connsiteY0" fmla="*/ 0 h 16767"/>
                  <a:gd name="connsiteX1" fmla="*/ 47769 w 47769"/>
                  <a:gd name="connsiteY1" fmla="*/ 0 h 16767"/>
                  <a:gd name="connsiteX2" fmla="*/ 47769 w 47769"/>
                  <a:gd name="connsiteY2" fmla="*/ 16768 h 16767"/>
                  <a:gd name="connsiteX3" fmla="*/ 0 w 47769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769" h="16767">
                    <a:moveTo>
                      <a:pt x="0" y="0"/>
                    </a:moveTo>
                    <a:lnTo>
                      <a:pt x="47769" y="0"/>
                    </a:lnTo>
                    <a:lnTo>
                      <a:pt x="47769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1" name="Полилиния: фигура 1790">
                <a:extLst>
                  <a:ext uri="{FF2B5EF4-FFF2-40B4-BE49-F238E27FC236}">
                    <a16:creationId xmlns:a16="http://schemas.microsoft.com/office/drawing/2014/main" id="{73F8B591-DA1D-4334-BB64-4653BB2657D0}"/>
                  </a:ext>
                </a:extLst>
              </p:cNvPr>
              <p:cNvSpPr/>
              <p:nvPr/>
            </p:nvSpPr>
            <p:spPr>
              <a:xfrm>
                <a:off x="6141161" y="3647204"/>
                <a:ext cx="80634" cy="16767"/>
              </a:xfrm>
              <a:custGeom>
                <a:avLst/>
                <a:gdLst>
                  <a:gd name="connsiteX0" fmla="*/ 0 w 80634"/>
                  <a:gd name="connsiteY0" fmla="*/ 0 h 16767"/>
                  <a:gd name="connsiteX1" fmla="*/ 80634 w 80634"/>
                  <a:gd name="connsiteY1" fmla="*/ 0 h 16767"/>
                  <a:gd name="connsiteX2" fmla="*/ 80634 w 80634"/>
                  <a:gd name="connsiteY2" fmla="*/ 16768 h 16767"/>
                  <a:gd name="connsiteX3" fmla="*/ 0 w 80634"/>
                  <a:gd name="connsiteY3" fmla="*/ 16768 h 1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34" h="16767">
                    <a:moveTo>
                      <a:pt x="0" y="0"/>
                    </a:moveTo>
                    <a:lnTo>
                      <a:pt x="80634" y="0"/>
                    </a:lnTo>
                    <a:lnTo>
                      <a:pt x="80634" y="16768"/>
                    </a:lnTo>
                    <a:lnTo>
                      <a:pt x="0" y="1676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92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539833" y="3402022"/>
              <a:ext cx="730700" cy="173266"/>
              <a:chOff x="5539833" y="3402022"/>
              <a:chExt cx="730700" cy="173266"/>
            </a:xfrm>
            <a:noFill/>
          </p:grpSpPr>
          <p:sp>
            <p:nvSpPr>
              <p:cNvPr id="1793" name="Полилиния: фигура 1792">
                <a:extLst>
                  <a:ext uri="{FF2B5EF4-FFF2-40B4-BE49-F238E27FC236}">
                    <a16:creationId xmlns:a16="http://schemas.microsoft.com/office/drawing/2014/main" id="{93149E69-09CA-4C55-959C-959101BEE6C3}"/>
                  </a:ext>
                </a:extLst>
              </p:cNvPr>
              <p:cNvSpPr/>
              <p:nvPr/>
            </p:nvSpPr>
            <p:spPr>
              <a:xfrm>
                <a:off x="5539833" y="3402022"/>
                <a:ext cx="730700" cy="173266"/>
              </a:xfrm>
              <a:custGeom>
                <a:avLst/>
                <a:gdLst>
                  <a:gd name="connsiteX0" fmla="*/ 730700 w 730700"/>
                  <a:gd name="connsiteY0" fmla="*/ 154412 h 173266"/>
                  <a:gd name="connsiteX1" fmla="*/ 730700 w 730700"/>
                  <a:gd name="connsiteY1" fmla="*/ 173267 h 173266"/>
                  <a:gd name="connsiteX2" fmla="*/ 0 w 730700"/>
                  <a:gd name="connsiteY2" fmla="*/ 173267 h 173266"/>
                  <a:gd name="connsiteX3" fmla="*/ 0 w 730700"/>
                  <a:gd name="connsiteY3" fmla="*/ 154412 h 173266"/>
                  <a:gd name="connsiteX4" fmla="*/ 364940 w 730700"/>
                  <a:gd name="connsiteY4" fmla="*/ 0 h 17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700" h="173266">
                    <a:moveTo>
                      <a:pt x="730700" y="154412"/>
                    </a:moveTo>
                    <a:lnTo>
                      <a:pt x="730700" y="173267"/>
                    </a:lnTo>
                    <a:lnTo>
                      <a:pt x="0" y="173267"/>
                    </a:lnTo>
                    <a:lnTo>
                      <a:pt x="0" y="154412"/>
                    </a:lnTo>
                    <a:lnTo>
                      <a:pt x="364940" y="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4" name="Полилиния: фигура 1793">
                <a:extLst>
                  <a:ext uri="{FF2B5EF4-FFF2-40B4-BE49-F238E27FC236}">
                    <a16:creationId xmlns:a16="http://schemas.microsoft.com/office/drawing/2014/main" id="{AFF538C3-E6D0-4A62-9B76-4A722E3767A1}"/>
                  </a:ext>
                </a:extLst>
              </p:cNvPr>
              <p:cNvSpPr/>
              <p:nvPr/>
            </p:nvSpPr>
            <p:spPr>
              <a:xfrm>
                <a:off x="5539833" y="3556434"/>
                <a:ext cx="730700" cy="18854"/>
              </a:xfrm>
              <a:custGeom>
                <a:avLst/>
                <a:gdLst>
                  <a:gd name="connsiteX0" fmla="*/ 0 w 730700"/>
                  <a:gd name="connsiteY0" fmla="*/ 0 h 18854"/>
                  <a:gd name="connsiteX1" fmla="*/ 730700 w 730700"/>
                  <a:gd name="connsiteY1" fmla="*/ 0 h 18854"/>
                  <a:gd name="connsiteX2" fmla="*/ 730700 w 730700"/>
                  <a:gd name="connsiteY2" fmla="*/ 18854 h 18854"/>
                  <a:gd name="connsiteX3" fmla="*/ 0 w 730700"/>
                  <a:gd name="connsiteY3" fmla="*/ 18854 h 1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700" h="18854">
                    <a:moveTo>
                      <a:pt x="0" y="0"/>
                    </a:moveTo>
                    <a:lnTo>
                      <a:pt x="730700" y="0"/>
                    </a:lnTo>
                    <a:lnTo>
                      <a:pt x="730700" y="18854"/>
                    </a:lnTo>
                    <a:lnTo>
                      <a:pt x="0" y="188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95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721026" y="3473937"/>
              <a:ext cx="550875" cy="173266"/>
              <a:chOff x="6721026" y="3473937"/>
              <a:chExt cx="550875" cy="173266"/>
            </a:xfrm>
            <a:noFill/>
          </p:grpSpPr>
          <p:sp>
            <p:nvSpPr>
              <p:cNvPr id="1796" name="Полилиния: фигура 1795">
                <a:extLst>
                  <a:ext uri="{FF2B5EF4-FFF2-40B4-BE49-F238E27FC236}">
                    <a16:creationId xmlns:a16="http://schemas.microsoft.com/office/drawing/2014/main" id="{F3D13766-7C00-4C2E-9169-C42B72D6BA98}"/>
                  </a:ext>
                </a:extLst>
              </p:cNvPr>
              <p:cNvSpPr/>
              <p:nvPr/>
            </p:nvSpPr>
            <p:spPr>
              <a:xfrm>
                <a:off x="6721026" y="3473937"/>
                <a:ext cx="550875" cy="173266"/>
              </a:xfrm>
              <a:custGeom>
                <a:avLst/>
                <a:gdLst>
                  <a:gd name="connsiteX0" fmla="*/ 550876 w 550875"/>
                  <a:gd name="connsiteY0" fmla="*/ 154412 h 173266"/>
                  <a:gd name="connsiteX1" fmla="*/ 275140 w 550875"/>
                  <a:gd name="connsiteY1" fmla="*/ 0 h 173266"/>
                  <a:gd name="connsiteX2" fmla="*/ 0 w 550875"/>
                  <a:gd name="connsiteY2" fmla="*/ 154412 h 173266"/>
                  <a:gd name="connsiteX3" fmla="*/ 0 w 550875"/>
                  <a:gd name="connsiteY3" fmla="*/ 173267 h 173266"/>
                  <a:gd name="connsiteX4" fmla="*/ 550876 w 550875"/>
                  <a:gd name="connsiteY4" fmla="*/ 173267 h 17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875" h="173266">
                    <a:moveTo>
                      <a:pt x="550876" y="154412"/>
                    </a:moveTo>
                    <a:lnTo>
                      <a:pt x="275140" y="0"/>
                    </a:lnTo>
                    <a:lnTo>
                      <a:pt x="0" y="154412"/>
                    </a:lnTo>
                    <a:lnTo>
                      <a:pt x="0" y="173267"/>
                    </a:lnTo>
                    <a:lnTo>
                      <a:pt x="550876" y="173267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7" name="Полилиния: фигура 1796">
                <a:extLst>
                  <a:ext uri="{FF2B5EF4-FFF2-40B4-BE49-F238E27FC236}">
                    <a16:creationId xmlns:a16="http://schemas.microsoft.com/office/drawing/2014/main" id="{A0ED2292-0B43-4E3E-AE39-8321FB2F8FC8}"/>
                  </a:ext>
                </a:extLst>
              </p:cNvPr>
              <p:cNvSpPr/>
              <p:nvPr/>
            </p:nvSpPr>
            <p:spPr>
              <a:xfrm>
                <a:off x="6721026" y="3628349"/>
                <a:ext cx="550801" cy="18854"/>
              </a:xfrm>
              <a:custGeom>
                <a:avLst/>
                <a:gdLst>
                  <a:gd name="connsiteX0" fmla="*/ 0 w 550801"/>
                  <a:gd name="connsiteY0" fmla="*/ 0 h 18854"/>
                  <a:gd name="connsiteX1" fmla="*/ 550801 w 550801"/>
                  <a:gd name="connsiteY1" fmla="*/ 0 h 18854"/>
                  <a:gd name="connsiteX2" fmla="*/ 550801 w 550801"/>
                  <a:gd name="connsiteY2" fmla="*/ 18854 h 18854"/>
                  <a:gd name="connsiteX3" fmla="*/ 0 w 550801"/>
                  <a:gd name="connsiteY3" fmla="*/ 18854 h 1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0801" h="18854">
                    <a:moveTo>
                      <a:pt x="0" y="0"/>
                    </a:moveTo>
                    <a:lnTo>
                      <a:pt x="550801" y="0"/>
                    </a:lnTo>
                    <a:lnTo>
                      <a:pt x="550801" y="18854"/>
                    </a:lnTo>
                    <a:lnTo>
                      <a:pt x="0" y="188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98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857003" y="3087609"/>
              <a:ext cx="90918" cy="41360"/>
              <a:chOff x="5857003" y="3087609"/>
              <a:chExt cx="90918" cy="41360"/>
            </a:xfrm>
            <a:noFill/>
          </p:grpSpPr>
          <p:sp>
            <p:nvSpPr>
              <p:cNvPr id="1799" name="Полилиния: фигура 1798">
                <a:extLst>
                  <a:ext uri="{FF2B5EF4-FFF2-40B4-BE49-F238E27FC236}">
                    <a16:creationId xmlns:a16="http://schemas.microsoft.com/office/drawing/2014/main" id="{571E0FBC-37A4-40D1-920C-C44C64F13823}"/>
                  </a:ext>
                </a:extLst>
              </p:cNvPr>
              <p:cNvSpPr/>
              <p:nvPr/>
            </p:nvSpPr>
            <p:spPr>
              <a:xfrm>
                <a:off x="5857003" y="3087609"/>
                <a:ext cx="90843" cy="41360"/>
              </a:xfrm>
              <a:custGeom>
                <a:avLst/>
                <a:gdLst>
                  <a:gd name="connsiteX0" fmla="*/ 90844 w 90843"/>
                  <a:gd name="connsiteY0" fmla="*/ 36889 h 41360"/>
                  <a:gd name="connsiteX1" fmla="*/ 45385 w 90843"/>
                  <a:gd name="connsiteY1" fmla="*/ 0 h 41360"/>
                  <a:gd name="connsiteX2" fmla="*/ 0 w 90843"/>
                  <a:gd name="connsiteY2" fmla="*/ 36889 h 41360"/>
                  <a:gd name="connsiteX3" fmla="*/ 0 w 90843"/>
                  <a:gd name="connsiteY3" fmla="*/ 41360 h 41360"/>
                  <a:gd name="connsiteX4" fmla="*/ 90844 w 90843"/>
                  <a:gd name="connsiteY4" fmla="*/ 41360 h 4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843" h="41360">
                    <a:moveTo>
                      <a:pt x="90844" y="36889"/>
                    </a:moveTo>
                    <a:lnTo>
                      <a:pt x="45385" y="0"/>
                    </a:lnTo>
                    <a:lnTo>
                      <a:pt x="0" y="36889"/>
                    </a:lnTo>
                    <a:lnTo>
                      <a:pt x="0" y="41360"/>
                    </a:lnTo>
                    <a:lnTo>
                      <a:pt x="90844" y="41360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0" name="Полилиния: фигура 1799">
                <a:extLst>
                  <a:ext uri="{FF2B5EF4-FFF2-40B4-BE49-F238E27FC236}">
                    <a16:creationId xmlns:a16="http://schemas.microsoft.com/office/drawing/2014/main" id="{7BF46355-4599-4524-B2C7-4336A63445D8}"/>
                  </a:ext>
                </a:extLst>
              </p:cNvPr>
              <p:cNvSpPr/>
              <p:nvPr/>
            </p:nvSpPr>
            <p:spPr>
              <a:xfrm>
                <a:off x="5857004" y="3124498"/>
                <a:ext cx="90918" cy="4471"/>
              </a:xfrm>
              <a:custGeom>
                <a:avLst/>
                <a:gdLst>
                  <a:gd name="connsiteX0" fmla="*/ 0 w 90918"/>
                  <a:gd name="connsiteY0" fmla="*/ 0 h 4471"/>
                  <a:gd name="connsiteX1" fmla="*/ 90918 w 90918"/>
                  <a:gd name="connsiteY1" fmla="*/ 0 h 4471"/>
                  <a:gd name="connsiteX2" fmla="*/ 90918 w 90918"/>
                  <a:gd name="connsiteY2" fmla="*/ 4471 h 4471"/>
                  <a:gd name="connsiteX3" fmla="*/ 0 w 90918"/>
                  <a:gd name="connsiteY3" fmla="*/ 4471 h 4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918" h="4471">
                    <a:moveTo>
                      <a:pt x="0" y="0"/>
                    </a:moveTo>
                    <a:lnTo>
                      <a:pt x="90918" y="0"/>
                    </a:lnTo>
                    <a:lnTo>
                      <a:pt x="90918" y="4471"/>
                    </a:lnTo>
                    <a:lnTo>
                      <a:pt x="0" y="447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01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999790" y="3098414"/>
              <a:ext cx="59991" cy="30703"/>
              <a:chOff x="5999790" y="3098414"/>
              <a:chExt cx="59991" cy="30703"/>
            </a:xfrm>
            <a:noFill/>
          </p:grpSpPr>
          <p:sp>
            <p:nvSpPr>
              <p:cNvPr id="1802" name="Полилиния: фигура 1801">
                <a:extLst>
                  <a:ext uri="{FF2B5EF4-FFF2-40B4-BE49-F238E27FC236}">
                    <a16:creationId xmlns:a16="http://schemas.microsoft.com/office/drawing/2014/main" id="{F023CF7C-D7D4-4401-9F99-A9797CD06070}"/>
                  </a:ext>
                </a:extLst>
              </p:cNvPr>
              <p:cNvSpPr/>
              <p:nvPr/>
            </p:nvSpPr>
            <p:spPr>
              <a:xfrm>
                <a:off x="5999790" y="3098414"/>
                <a:ext cx="59991" cy="30703"/>
              </a:xfrm>
              <a:custGeom>
                <a:avLst/>
                <a:gdLst>
                  <a:gd name="connsiteX0" fmla="*/ 59991 w 59991"/>
                  <a:gd name="connsiteY0" fmla="*/ 27350 h 30703"/>
                  <a:gd name="connsiteX1" fmla="*/ 29958 w 59991"/>
                  <a:gd name="connsiteY1" fmla="*/ 0 h 30703"/>
                  <a:gd name="connsiteX2" fmla="*/ 0 w 59991"/>
                  <a:gd name="connsiteY2" fmla="*/ 27350 h 30703"/>
                  <a:gd name="connsiteX3" fmla="*/ 0 w 59991"/>
                  <a:gd name="connsiteY3" fmla="*/ 30704 h 30703"/>
                  <a:gd name="connsiteX4" fmla="*/ 59991 w 59991"/>
                  <a:gd name="connsiteY4" fmla="*/ 30704 h 30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91" h="30703">
                    <a:moveTo>
                      <a:pt x="59991" y="27350"/>
                    </a:moveTo>
                    <a:lnTo>
                      <a:pt x="29958" y="0"/>
                    </a:lnTo>
                    <a:lnTo>
                      <a:pt x="0" y="27350"/>
                    </a:lnTo>
                    <a:lnTo>
                      <a:pt x="0" y="30704"/>
                    </a:lnTo>
                    <a:lnTo>
                      <a:pt x="59991" y="3070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3" name="Полилиния: фигура 1802">
                <a:extLst>
                  <a:ext uri="{FF2B5EF4-FFF2-40B4-BE49-F238E27FC236}">
                    <a16:creationId xmlns:a16="http://schemas.microsoft.com/office/drawing/2014/main" id="{3DA34C9D-C7D0-4E6A-AE42-432FF2031191}"/>
                  </a:ext>
                </a:extLst>
              </p:cNvPr>
              <p:cNvSpPr/>
              <p:nvPr/>
            </p:nvSpPr>
            <p:spPr>
              <a:xfrm>
                <a:off x="5999790" y="3125764"/>
                <a:ext cx="59991" cy="3353"/>
              </a:xfrm>
              <a:custGeom>
                <a:avLst/>
                <a:gdLst>
                  <a:gd name="connsiteX0" fmla="*/ 0 w 59991"/>
                  <a:gd name="connsiteY0" fmla="*/ 0 h 3353"/>
                  <a:gd name="connsiteX1" fmla="*/ 59991 w 59991"/>
                  <a:gd name="connsiteY1" fmla="*/ 0 h 3353"/>
                  <a:gd name="connsiteX2" fmla="*/ 59991 w 59991"/>
                  <a:gd name="connsiteY2" fmla="*/ 3354 h 3353"/>
                  <a:gd name="connsiteX3" fmla="*/ 0 w 59991"/>
                  <a:gd name="connsiteY3" fmla="*/ 3354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91" h="3353">
                    <a:moveTo>
                      <a:pt x="0" y="0"/>
                    </a:moveTo>
                    <a:lnTo>
                      <a:pt x="59991" y="0"/>
                    </a:lnTo>
                    <a:lnTo>
                      <a:pt x="59991" y="3354"/>
                    </a:lnTo>
                    <a:lnTo>
                      <a:pt x="0" y="335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04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6088696" y="3106687"/>
              <a:ext cx="48365" cy="22506"/>
              <a:chOff x="6088696" y="3106687"/>
              <a:chExt cx="48365" cy="22506"/>
            </a:xfrm>
            <a:noFill/>
          </p:grpSpPr>
          <p:sp>
            <p:nvSpPr>
              <p:cNvPr id="1805" name="Полилиния: фигура 1804">
                <a:extLst>
                  <a:ext uri="{FF2B5EF4-FFF2-40B4-BE49-F238E27FC236}">
                    <a16:creationId xmlns:a16="http://schemas.microsoft.com/office/drawing/2014/main" id="{7E5BC141-2A65-4BE0-9B0B-787F30B5750F}"/>
                  </a:ext>
                </a:extLst>
              </p:cNvPr>
              <p:cNvSpPr/>
              <p:nvPr/>
            </p:nvSpPr>
            <p:spPr>
              <a:xfrm>
                <a:off x="6088696" y="3106687"/>
                <a:ext cx="48365" cy="22431"/>
              </a:xfrm>
              <a:custGeom>
                <a:avLst/>
                <a:gdLst>
                  <a:gd name="connsiteX0" fmla="*/ 48366 w 48365"/>
                  <a:gd name="connsiteY0" fmla="*/ 20047 h 22431"/>
                  <a:gd name="connsiteX1" fmla="*/ 24145 w 48365"/>
                  <a:gd name="connsiteY1" fmla="*/ 0 h 22431"/>
                  <a:gd name="connsiteX2" fmla="*/ 0 w 48365"/>
                  <a:gd name="connsiteY2" fmla="*/ 20047 h 22431"/>
                  <a:gd name="connsiteX3" fmla="*/ 0 w 48365"/>
                  <a:gd name="connsiteY3" fmla="*/ 22431 h 22431"/>
                  <a:gd name="connsiteX4" fmla="*/ 48366 w 48365"/>
                  <a:gd name="connsiteY4" fmla="*/ 22431 h 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65" h="22431">
                    <a:moveTo>
                      <a:pt x="48366" y="20047"/>
                    </a:moveTo>
                    <a:lnTo>
                      <a:pt x="24145" y="0"/>
                    </a:lnTo>
                    <a:lnTo>
                      <a:pt x="0" y="20047"/>
                    </a:lnTo>
                    <a:lnTo>
                      <a:pt x="0" y="22431"/>
                    </a:lnTo>
                    <a:lnTo>
                      <a:pt x="48366" y="2243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6" name="Полилиния: фигура 1805">
                <a:extLst>
                  <a:ext uri="{FF2B5EF4-FFF2-40B4-BE49-F238E27FC236}">
                    <a16:creationId xmlns:a16="http://schemas.microsoft.com/office/drawing/2014/main" id="{84C7AEEE-3AAC-4E08-BCEA-BEB2D613BDBD}"/>
                  </a:ext>
                </a:extLst>
              </p:cNvPr>
              <p:cNvSpPr/>
              <p:nvPr/>
            </p:nvSpPr>
            <p:spPr>
              <a:xfrm>
                <a:off x="6088696" y="3126733"/>
                <a:ext cx="48365" cy="2459"/>
              </a:xfrm>
              <a:custGeom>
                <a:avLst/>
                <a:gdLst>
                  <a:gd name="connsiteX0" fmla="*/ 0 w 48365"/>
                  <a:gd name="connsiteY0" fmla="*/ 0 h 2459"/>
                  <a:gd name="connsiteX1" fmla="*/ 48366 w 48365"/>
                  <a:gd name="connsiteY1" fmla="*/ 0 h 2459"/>
                  <a:gd name="connsiteX2" fmla="*/ 48366 w 48365"/>
                  <a:gd name="connsiteY2" fmla="*/ 2459 h 2459"/>
                  <a:gd name="connsiteX3" fmla="*/ 0 w 48365"/>
                  <a:gd name="connsiteY3" fmla="*/ 2459 h 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65" h="2459">
                    <a:moveTo>
                      <a:pt x="0" y="0"/>
                    </a:moveTo>
                    <a:lnTo>
                      <a:pt x="48366" y="0"/>
                    </a:lnTo>
                    <a:lnTo>
                      <a:pt x="48366" y="2459"/>
                    </a:lnTo>
                    <a:lnTo>
                      <a:pt x="0" y="245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07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745144" y="3098414"/>
              <a:ext cx="60003" cy="30703"/>
              <a:chOff x="5745144" y="3098414"/>
              <a:chExt cx="60003" cy="30703"/>
            </a:xfrm>
            <a:noFill/>
          </p:grpSpPr>
          <p:sp>
            <p:nvSpPr>
              <p:cNvPr id="1808" name="Полилиния: фигура 1807">
                <a:extLst>
                  <a:ext uri="{FF2B5EF4-FFF2-40B4-BE49-F238E27FC236}">
                    <a16:creationId xmlns:a16="http://schemas.microsoft.com/office/drawing/2014/main" id="{DD56FD0B-C6A7-40B0-93DA-7C5B86752C9D}"/>
                  </a:ext>
                </a:extLst>
              </p:cNvPr>
              <p:cNvSpPr/>
              <p:nvPr/>
            </p:nvSpPr>
            <p:spPr>
              <a:xfrm>
                <a:off x="5745144" y="3098414"/>
                <a:ext cx="59991" cy="30703"/>
              </a:xfrm>
              <a:custGeom>
                <a:avLst/>
                <a:gdLst>
                  <a:gd name="connsiteX0" fmla="*/ 0 w 59991"/>
                  <a:gd name="connsiteY0" fmla="*/ 27350 h 30703"/>
                  <a:gd name="connsiteX1" fmla="*/ 30033 w 59991"/>
                  <a:gd name="connsiteY1" fmla="*/ 0 h 30703"/>
                  <a:gd name="connsiteX2" fmla="*/ 59991 w 59991"/>
                  <a:gd name="connsiteY2" fmla="*/ 27350 h 30703"/>
                  <a:gd name="connsiteX3" fmla="*/ 59991 w 59991"/>
                  <a:gd name="connsiteY3" fmla="*/ 30704 h 30703"/>
                  <a:gd name="connsiteX4" fmla="*/ 0 w 59991"/>
                  <a:gd name="connsiteY4" fmla="*/ 30704 h 30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91" h="30703">
                    <a:moveTo>
                      <a:pt x="0" y="27350"/>
                    </a:moveTo>
                    <a:lnTo>
                      <a:pt x="30033" y="0"/>
                    </a:lnTo>
                    <a:lnTo>
                      <a:pt x="59991" y="27350"/>
                    </a:lnTo>
                    <a:lnTo>
                      <a:pt x="59991" y="30704"/>
                    </a:lnTo>
                    <a:lnTo>
                      <a:pt x="0" y="30704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9" name="Полилиния: фигура 1808">
                <a:extLst>
                  <a:ext uri="{FF2B5EF4-FFF2-40B4-BE49-F238E27FC236}">
                    <a16:creationId xmlns:a16="http://schemas.microsoft.com/office/drawing/2014/main" id="{7617F255-E398-47A7-9D9A-5DEF6205FEF5}"/>
                  </a:ext>
                </a:extLst>
              </p:cNvPr>
              <p:cNvSpPr/>
              <p:nvPr/>
            </p:nvSpPr>
            <p:spPr>
              <a:xfrm rot="-10800000">
                <a:off x="5745156" y="3125708"/>
                <a:ext cx="59991" cy="3353"/>
              </a:xfrm>
              <a:custGeom>
                <a:avLst/>
                <a:gdLst>
                  <a:gd name="connsiteX0" fmla="*/ 0 w 59991"/>
                  <a:gd name="connsiteY0" fmla="*/ 0 h 3353"/>
                  <a:gd name="connsiteX1" fmla="*/ 59991 w 59991"/>
                  <a:gd name="connsiteY1" fmla="*/ 0 h 3353"/>
                  <a:gd name="connsiteX2" fmla="*/ 59991 w 59991"/>
                  <a:gd name="connsiteY2" fmla="*/ 3353 h 3353"/>
                  <a:gd name="connsiteX3" fmla="*/ 0 w 59991"/>
                  <a:gd name="connsiteY3" fmla="*/ 3353 h 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91" h="3353">
                    <a:moveTo>
                      <a:pt x="0" y="0"/>
                    </a:moveTo>
                    <a:lnTo>
                      <a:pt x="59991" y="0"/>
                    </a:lnTo>
                    <a:lnTo>
                      <a:pt x="59991" y="3353"/>
                    </a:lnTo>
                    <a:lnTo>
                      <a:pt x="0" y="3353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10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5667841" y="3106687"/>
              <a:ext cx="48387" cy="22438"/>
              <a:chOff x="5667841" y="3106687"/>
              <a:chExt cx="48387" cy="22438"/>
            </a:xfrm>
            <a:noFill/>
          </p:grpSpPr>
          <p:sp>
            <p:nvSpPr>
              <p:cNvPr id="1811" name="Полилиния: фигура 1810">
                <a:extLst>
                  <a:ext uri="{FF2B5EF4-FFF2-40B4-BE49-F238E27FC236}">
                    <a16:creationId xmlns:a16="http://schemas.microsoft.com/office/drawing/2014/main" id="{BE3B2784-5182-49E9-9A1D-32681D8E6191}"/>
                  </a:ext>
                </a:extLst>
              </p:cNvPr>
              <p:cNvSpPr/>
              <p:nvPr/>
            </p:nvSpPr>
            <p:spPr>
              <a:xfrm>
                <a:off x="5667938" y="3106687"/>
                <a:ext cx="48290" cy="22431"/>
              </a:xfrm>
              <a:custGeom>
                <a:avLst/>
                <a:gdLst>
                  <a:gd name="connsiteX0" fmla="*/ 0 w 48290"/>
                  <a:gd name="connsiteY0" fmla="*/ 20047 h 22431"/>
                  <a:gd name="connsiteX1" fmla="*/ 24145 w 48290"/>
                  <a:gd name="connsiteY1" fmla="*/ 0 h 22431"/>
                  <a:gd name="connsiteX2" fmla="*/ 48291 w 48290"/>
                  <a:gd name="connsiteY2" fmla="*/ 20047 h 22431"/>
                  <a:gd name="connsiteX3" fmla="*/ 48291 w 48290"/>
                  <a:gd name="connsiteY3" fmla="*/ 22431 h 22431"/>
                  <a:gd name="connsiteX4" fmla="*/ 0 w 48290"/>
                  <a:gd name="connsiteY4" fmla="*/ 22431 h 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0" h="22431">
                    <a:moveTo>
                      <a:pt x="0" y="20047"/>
                    </a:moveTo>
                    <a:lnTo>
                      <a:pt x="24145" y="0"/>
                    </a:lnTo>
                    <a:lnTo>
                      <a:pt x="48291" y="20047"/>
                    </a:lnTo>
                    <a:lnTo>
                      <a:pt x="48291" y="22431"/>
                    </a:lnTo>
                    <a:lnTo>
                      <a:pt x="0" y="2243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12" name="Полилиния: фигура 1811">
                <a:extLst>
                  <a:ext uri="{FF2B5EF4-FFF2-40B4-BE49-F238E27FC236}">
                    <a16:creationId xmlns:a16="http://schemas.microsoft.com/office/drawing/2014/main" id="{559F717A-819C-4C03-AEEE-FC599E207A83}"/>
                  </a:ext>
                </a:extLst>
              </p:cNvPr>
              <p:cNvSpPr/>
              <p:nvPr/>
            </p:nvSpPr>
            <p:spPr>
              <a:xfrm rot="-10800000">
                <a:off x="5667841" y="3126665"/>
                <a:ext cx="48365" cy="2459"/>
              </a:xfrm>
              <a:custGeom>
                <a:avLst/>
                <a:gdLst>
                  <a:gd name="connsiteX0" fmla="*/ 0 w 48365"/>
                  <a:gd name="connsiteY0" fmla="*/ 0 h 2459"/>
                  <a:gd name="connsiteX1" fmla="*/ 48365 w 48365"/>
                  <a:gd name="connsiteY1" fmla="*/ 0 h 2459"/>
                  <a:gd name="connsiteX2" fmla="*/ 48365 w 48365"/>
                  <a:gd name="connsiteY2" fmla="*/ 2459 h 2459"/>
                  <a:gd name="connsiteX3" fmla="*/ 0 w 48365"/>
                  <a:gd name="connsiteY3" fmla="*/ 2459 h 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65" h="2459">
                    <a:moveTo>
                      <a:pt x="0" y="0"/>
                    </a:moveTo>
                    <a:lnTo>
                      <a:pt x="48365" y="0"/>
                    </a:lnTo>
                    <a:lnTo>
                      <a:pt x="48365" y="2459"/>
                    </a:lnTo>
                    <a:lnTo>
                      <a:pt x="0" y="2459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813" name="Полилиния: фигура 1812">
              <a:extLst>
                <a:ext uri="{FF2B5EF4-FFF2-40B4-BE49-F238E27FC236}">
                  <a16:creationId xmlns:a16="http://schemas.microsoft.com/office/drawing/2014/main" id="{9A5BDDEC-0993-4630-841A-17B5B2D3731E}"/>
                </a:ext>
              </a:extLst>
            </p:cNvPr>
            <p:cNvSpPr/>
            <p:nvPr/>
          </p:nvSpPr>
          <p:spPr>
            <a:xfrm>
              <a:off x="5609661" y="3325114"/>
              <a:ext cx="585529" cy="35622"/>
            </a:xfrm>
            <a:custGeom>
              <a:avLst/>
              <a:gdLst>
                <a:gd name="connsiteX0" fmla="*/ 559818 w 585529"/>
                <a:gd name="connsiteY0" fmla="*/ 0 h 35622"/>
                <a:gd name="connsiteX1" fmla="*/ 25711 w 585529"/>
                <a:gd name="connsiteY1" fmla="*/ 0 h 35622"/>
                <a:gd name="connsiteX2" fmla="*/ 0 w 585529"/>
                <a:gd name="connsiteY2" fmla="*/ 35622 h 35622"/>
                <a:gd name="connsiteX3" fmla="*/ 585529 w 585529"/>
                <a:gd name="connsiteY3" fmla="*/ 35622 h 3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529" h="35622">
                  <a:moveTo>
                    <a:pt x="559818" y="0"/>
                  </a:moveTo>
                  <a:lnTo>
                    <a:pt x="25711" y="0"/>
                  </a:lnTo>
                  <a:lnTo>
                    <a:pt x="0" y="35622"/>
                  </a:lnTo>
                  <a:lnTo>
                    <a:pt x="585529" y="35622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4" name="Полилиния: фигура 1813">
              <a:extLst>
                <a:ext uri="{FF2B5EF4-FFF2-40B4-BE49-F238E27FC236}">
                  <a16:creationId xmlns:a16="http://schemas.microsoft.com/office/drawing/2014/main" id="{165052D2-2A14-44A2-93C7-318D47F10CAD}"/>
                </a:ext>
              </a:extLst>
            </p:cNvPr>
            <p:cNvSpPr/>
            <p:nvPr/>
          </p:nvSpPr>
          <p:spPr>
            <a:xfrm>
              <a:off x="5661976" y="3072406"/>
              <a:ext cx="480898" cy="252708"/>
            </a:xfrm>
            <a:custGeom>
              <a:avLst/>
              <a:gdLst>
                <a:gd name="connsiteX0" fmla="*/ 0 w 480898"/>
                <a:gd name="connsiteY0" fmla="*/ 0 h 252708"/>
                <a:gd name="connsiteX1" fmla="*/ 480899 w 480898"/>
                <a:gd name="connsiteY1" fmla="*/ 0 h 252708"/>
                <a:gd name="connsiteX2" fmla="*/ 480899 w 480898"/>
                <a:gd name="connsiteY2" fmla="*/ 252708 h 252708"/>
                <a:gd name="connsiteX3" fmla="*/ 0 w 480898"/>
                <a:gd name="connsiteY3" fmla="*/ 252708 h 25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898" h="252708">
                  <a:moveTo>
                    <a:pt x="0" y="0"/>
                  </a:moveTo>
                  <a:lnTo>
                    <a:pt x="480899" y="0"/>
                  </a:lnTo>
                  <a:lnTo>
                    <a:pt x="480899" y="252708"/>
                  </a:lnTo>
                  <a:lnTo>
                    <a:pt x="0" y="252708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5" name="Полилиния: фигура 1814">
              <a:extLst>
                <a:ext uri="{FF2B5EF4-FFF2-40B4-BE49-F238E27FC236}">
                  <a16:creationId xmlns:a16="http://schemas.microsoft.com/office/drawing/2014/main" id="{7A365779-F637-49AB-BEED-D0534EBF348D}"/>
                </a:ext>
              </a:extLst>
            </p:cNvPr>
            <p:cNvSpPr/>
            <p:nvPr/>
          </p:nvSpPr>
          <p:spPr>
            <a:xfrm>
              <a:off x="5650574" y="3057352"/>
              <a:ext cx="503627" cy="15053"/>
            </a:xfrm>
            <a:custGeom>
              <a:avLst/>
              <a:gdLst>
                <a:gd name="connsiteX0" fmla="*/ 0 w 503627"/>
                <a:gd name="connsiteY0" fmla="*/ 0 h 15053"/>
                <a:gd name="connsiteX1" fmla="*/ 503628 w 503627"/>
                <a:gd name="connsiteY1" fmla="*/ 0 h 15053"/>
                <a:gd name="connsiteX2" fmla="*/ 503628 w 503627"/>
                <a:gd name="connsiteY2" fmla="*/ 15054 h 15053"/>
                <a:gd name="connsiteX3" fmla="*/ 0 w 503627"/>
                <a:gd name="connsiteY3" fmla="*/ 15054 h 1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627" h="15053">
                  <a:moveTo>
                    <a:pt x="0" y="0"/>
                  </a:moveTo>
                  <a:lnTo>
                    <a:pt x="503628" y="0"/>
                  </a:lnTo>
                  <a:lnTo>
                    <a:pt x="503628" y="15054"/>
                  </a:lnTo>
                  <a:lnTo>
                    <a:pt x="0" y="1505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6" name="Полилиния: фигура 1815">
              <a:extLst>
                <a:ext uri="{FF2B5EF4-FFF2-40B4-BE49-F238E27FC236}">
                  <a16:creationId xmlns:a16="http://schemas.microsoft.com/office/drawing/2014/main" id="{B10515E9-D2F3-4BF2-BC52-BCCC17AD637D}"/>
                </a:ext>
              </a:extLst>
            </p:cNvPr>
            <p:cNvSpPr/>
            <p:nvPr/>
          </p:nvSpPr>
          <p:spPr>
            <a:xfrm>
              <a:off x="5636564" y="3042373"/>
              <a:ext cx="531723" cy="15053"/>
            </a:xfrm>
            <a:custGeom>
              <a:avLst/>
              <a:gdLst>
                <a:gd name="connsiteX0" fmla="*/ 0 w 531723"/>
                <a:gd name="connsiteY0" fmla="*/ 0 h 15053"/>
                <a:gd name="connsiteX1" fmla="*/ 531723 w 531723"/>
                <a:gd name="connsiteY1" fmla="*/ 0 h 15053"/>
                <a:gd name="connsiteX2" fmla="*/ 531723 w 531723"/>
                <a:gd name="connsiteY2" fmla="*/ 15054 h 15053"/>
                <a:gd name="connsiteX3" fmla="*/ 0 w 531723"/>
                <a:gd name="connsiteY3" fmla="*/ 15054 h 1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723" h="15053">
                  <a:moveTo>
                    <a:pt x="0" y="0"/>
                  </a:moveTo>
                  <a:lnTo>
                    <a:pt x="531723" y="0"/>
                  </a:lnTo>
                  <a:lnTo>
                    <a:pt x="531723" y="15054"/>
                  </a:lnTo>
                  <a:lnTo>
                    <a:pt x="0" y="1505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7" name="Полилиния: фигура 1816">
              <a:extLst>
                <a:ext uri="{FF2B5EF4-FFF2-40B4-BE49-F238E27FC236}">
                  <a16:creationId xmlns:a16="http://schemas.microsoft.com/office/drawing/2014/main" id="{33A4BE6F-FC17-4258-A755-283591C2B591}"/>
                </a:ext>
              </a:extLst>
            </p:cNvPr>
            <p:cNvSpPr/>
            <p:nvPr/>
          </p:nvSpPr>
          <p:spPr>
            <a:xfrm>
              <a:off x="5862071" y="2775505"/>
              <a:ext cx="80708" cy="15053"/>
            </a:xfrm>
            <a:custGeom>
              <a:avLst/>
              <a:gdLst>
                <a:gd name="connsiteX0" fmla="*/ 80709 w 80708"/>
                <a:gd name="connsiteY0" fmla="*/ 0 h 15053"/>
                <a:gd name="connsiteX1" fmla="*/ 0 w 80708"/>
                <a:gd name="connsiteY1" fmla="*/ 0 h 15053"/>
                <a:gd name="connsiteX2" fmla="*/ 0 w 80708"/>
                <a:gd name="connsiteY2" fmla="*/ 0 h 15053"/>
                <a:gd name="connsiteX3" fmla="*/ 0 w 80708"/>
                <a:gd name="connsiteY3" fmla="*/ 14979 h 15053"/>
                <a:gd name="connsiteX4" fmla="*/ 0 w 80708"/>
                <a:gd name="connsiteY4" fmla="*/ 15054 h 15053"/>
                <a:gd name="connsiteX5" fmla="*/ 80709 w 80708"/>
                <a:gd name="connsiteY5" fmla="*/ 15054 h 15053"/>
                <a:gd name="connsiteX6" fmla="*/ 80709 w 80708"/>
                <a:gd name="connsiteY6" fmla="*/ 14979 h 15053"/>
                <a:gd name="connsiteX7" fmla="*/ 80709 w 80708"/>
                <a:gd name="connsiteY7" fmla="*/ 0 h 1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08" h="15053">
                  <a:moveTo>
                    <a:pt x="807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4979"/>
                  </a:lnTo>
                  <a:lnTo>
                    <a:pt x="0" y="15054"/>
                  </a:lnTo>
                  <a:lnTo>
                    <a:pt x="80709" y="15054"/>
                  </a:lnTo>
                  <a:lnTo>
                    <a:pt x="80709" y="14979"/>
                  </a:lnTo>
                  <a:lnTo>
                    <a:pt x="80709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8" name="Полилиния: фигура 1817">
              <a:extLst>
                <a:ext uri="{FF2B5EF4-FFF2-40B4-BE49-F238E27FC236}">
                  <a16:creationId xmlns:a16="http://schemas.microsoft.com/office/drawing/2014/main" id="{2E6C2739-AB96-496E-B03C-687EDBB918D4}"/>
                </a:ext>
              </a:extLst>
            </p:cNvPr>
            <p:cNvSpPr/>
            <p:nvPr/>
          </p:nvSpPr>
          <p:spPr>
            <a:xfrm>
              <a:off x="5885024" y="2562145"/>
              <a:ext cx="34802" cy="14979"/>
            </a:xfrm>
            <a:custGeom>
              <a:avLst/>
              <a:gdLst>
                <a:gd name="connsiteX0" fmla="*/ 34802 w 34802"/>
                <a:gd name="connsiteY0" fmla="*/ 0 h 14979"/>
                <a:gd name="connsiteX1" fmla="*/ 0 w 34802"/>
                <a:gd name="connsiteY1" fmla="*/ 0 h 14979"/>
                <a:gd name="connsiteX2" fmla="*/ 0 w 34802"/>
                <a:gd name="connsiteY2" fmla="*/ 0 h 14979"/>
                <a:gd name="connsiteX3" fmla="*/ 0 w 34802"/>
                <a:gd name="connsiteY3" fmla="*/ 14979 h 14979"/>
                <a:gd name="connsiteX4" fmla="*/ 0 w 34802"/>
                <a:gd name="connsiteY4" fmla="*/ 14979 h 14979"/>
                <a:gd name="connsiteX5" fmla="*/ 34802 w 34802"/>
                <a:gd name="connsiteY5" fmla="*/ 14979 h 14979"/>
                <a:gd name="connsiteX6" fmla="*/ 34802 w 34802"/>
                <a:gd name="connsiteY6" fmla="*/ 14979 h 14979"/>
                <a:gd name="connsiteX7" fmla="*/ 34802 w 34802"/>
                <a:gd name="connsiteY7" fmla="*/ 0 h 1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02" h="14979">
                  <a:moveTo>
                    <a:pt x="3480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4979"/>
                  </a:lnTo>
                  <a:lnTo>
                    <a:pt x="0" y="14979"/>
                  </a:lnTo>
                  <a:lnTo>
                    <a:pt x="34802" y="14979"/>
                  </a:lnTo>
                  <a:lnTo>
                    <a:pt x="34802" y="14979"/>
                  </a:lnTo>
                  <a:lnTo>
                    <a:pt x="34802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9" name="Полилиния: фигура 1818">
              <a:extLst>
                <a:ext uri="{FF2B5EF4-FFF2-40B4-BE49-F238E27FC236}">
                  <a16:creationId xmlns:a16="http://schemas.microsoft.com/office/drawing/2014/main" id="{F49A7B93-BDF2-4DE7-9AB2-D2F13CE859E4}"/>
                </a:ext>
              </a:extLst>
            </p:cNvPr>
            <p:cNvSpPr/>
            <p:nvPr/>
          </p:nvSpPr>
          <p:spPr>
            <a:xfrm>
              <a:off x="5896948" y="2547092"/>
              <a:ext cx="10955" cy="15053"/>
            </a:xfrm>
            <a:custGeom>
              <a:avLst/>
              <a:gdLst>
                <a:gd name="connsiteX0" fmla="*/ 10955 w 10955"/>
                <a:gd name="connsiteY0" fmla="*/ 0 h 15053"/>
                <a:gd name="connsiteX1" fmla="*/ 0 w 10955"/>
                <a:gd name="connsiteY1" fmla="*/ 0 h 15053"/>
                <a:gd name="connsiteX2" fmla="*/ 0 w 10955"/>
                <a:gd name="connsiteY2" fmla="*/ 0 h 15053"/>
                <a:gd name="connsiteX3" fmla="*/ 0 w 10955"/>
                <a:gd name="connsiteY3" fmla="*/ 14979 h 15053"/>
                <a:gd name="connsiteX4" fmla="*/ 0 w 10955"/>
                <a:gd name="connsiteY4" fmla="*/ 15054 h 15053"/>
                <a:gd name="connsiteX5" fmla="*/ 10955 w 10955"/>
                <a:gd name="connsiteY5" fmla="*/ 15054 h 15053"/>
                <a:gd name="connsiteX6" fmla="*/ 10955 w 10955"/>
                <a:gd name="connsiteY6" fmla="*/ 14979 h 15053"/>
                <a:gd name="connsiteX7" fmla="*/ 10955 w 10955"/>
                <a:gd name="connsiteY7" fmla="*/ 0 h 1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5" h="15053">
                  <a:moveTo>
                    <a:pt x="1095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4979"/>
                  </a:lnTo>
                  <a:lnTo>
                    <a:pt x="0" y="15054"/>
                  </a:lnTo>
                  <a:lnTo>
                    <a:pt x="10955" y="15054"/>
                  </a:lnTo>
                  <a:lnTo>
                    <a:pt x="10955" y="14979"/>
                  </a:lnTo>
                  <a:lnTo>
                    <a:pt x="10955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0" name="Полилиния: фигура 1819">
              <a:extLst>
                <a:ext uri="{FF2B5EF4-FFF2-40B4-BE49-F238E27FC236}">
                  <a16:creationId xmlns:a16="http://schemas.microsoft.com/office/drawing/2014/main" id="{ACBAFA15-EBDF-47ED-9C06-F84215D91E41}"/>
                </a:ext>
              </a:extLst>
            </p:cNvPr>
            <p:cNvSpPr/>
            <p:nvPr/>
          </p:nvSpPr>
          <p:spPr>
            <a:xfrm>
              <a:off x="5873399" y="2577124"/>
              <a:ext cx="58053" cy="113126"/>
            </a:xfrm>
            <a:custGeom>
              <a:avLst/>
              <a:gdLst>
                <a:gd name="connsiteX0" fmla="*/ 43149 w 58053"/>
                <a:gd name="connsiteY0" fmla="*/ 0 h 113126"/>
                <a:gd name="connsiteX1" fmla="*/ 14905 w 58053"/>
                <a:gd name="connsiteY1" fmla="*/ 0 h 113126"/>
                <a:gd name="connsiteX2" fmla="*/ 18631 w 58053"/>
                <a:gd name="connsiteY2" fmla="*/ 56563 h 113126"/>
                <a:gd name="connsiteX3" fmla="*/ 0 w 58053"/>
                <a:gd name="connsiteY3" fmla="*/ 113126 h 113126"/>
                <a:gd name="connsiteX4" fmla="*/ 0 w 58053"/>
                <a:gd name="connsiteY4" fmla="*/ 113126 h 113126"/>
                <a:gd name="connsiteX5" fmla="*/ 58053 w 58053"/>
                <a:gd name="connsiteY5" fmla="*/ 113126 h 113126"/>
                <a:gd name="connsiteX6" fmla="*/ 58053 w 58053"/>
                <a:gd name="connsiteY6" fmla="*/ 113126 h 113126"/>
                <a:gd name="connsiteX7" fmla="*/ 39423 w 58053"/>
                <a:gd name="connsiteY7" fmla="*/ 56563 h 113126"/>
                <a:gd name="connsiteX8" fmla="*/ 43149 w 58053"/>
                <a:gd name="connsiteY8" fmla="*/ 0 h 113126"/>
                <a:gd name="connsiteX9" fmla="*/ 43149 w 58053"/>
                <a:gd name="connsiteY9" fmla="*/ 0 h 11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053" h="113126">
                  <a:moveTo>
                    <a:pt x="43149" y="0"/>
                  </a:moveTo>
                  <a:cubicBezTo>
                    <a:pt x="43149" y="0"/>
                    <a:pt x="14905" y="0"/>
                    <a:pt x="14905" y="0"/>
                  </a:cubicBezTo>
                  <a:cubicBezTo>
                    <a:pt x="14905" y="0"/>
                    <a:pt x="21239" y="42627"/>
                    <a:pt x="18631" y="56563"/>
                  </a:cubicBezTo>
                  <a:cubicBezTo>
                    <a:pt x="15799" y="71840"/>
                    <a:pt x="0" y="113126"/>
                    <a:pt x="0" y="113126"/>
                  </a:cubicBezTo>
                  <a:cubicBezTo>
                    <a:pt x="0" y="113126"/>
                    <a:pt x="0" y="113126"/>
                    <a:pt x="0" y="113126"/>
                  </a:cubicBezTo>
                  <a:lnTo>
                    <a:pt x="58053" y="113126"/>
                  </a:lnTo>
                  <a:cubicBezTo>
                    <a:pt x="58053" y="113126"/>
                    <a:pt x="58053" y="113126"/>
                    <a:pt x="58053" y="113126"/>
                  </a:cubicBezTo>
                  <a:cubicBezTo>
                    <a:pt x="58053" y="113126"/>
                    <a:pt x="42255" y="71915"/>
                    <a:pt x="39423" y="56563"/>
                  </a:cubicBezTo>
                  <a:cubicBezTo>
                    <a:pt x="36814" y="42627"/>
                    <a:pt x="43149" y="0"/>
                    <a:pt x="43149" y="0"/>
                  </a:cubicBezTo>
                  <a:cubicBezTo>
                    <a:pt x="43149" y="0"/>
                    <a:pt x="43149" y="0"/>
                    <a:pt x="43149" y="0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1" name="Полилиния: фигура 1820">
              <a:extLst>
                <a:ext uri="{FF2B5EF4-FFF2-40B4-BE49-F238E27FC236}">
                  <a16:creationId xmlns:a16="http://schemas.microsoft.com/office/drawing/2014/main" id="{65808F6A-0FA3-4B32-AFD7-4C028DDAE719}"/>
                </a:ext>
              </a:extLst>
            </p:cNvPr>
            <p:cNvSpPr/>
            <p:nvPr/>
          </p:nvSpPr>
          <p:spPr>
            <a:xfrm>
              <a:off x="5864828" y="2705230"/>
              <a:ext cx="75194" cy="70275"/>
            </a:xfrm>
            <a:custGeom>
              <a:avLst/>
              <a:gdLst>
                <a:gd name="connsiteX0" fmla="*/ 68561 w 75194"/>
                <a:gd name="connsiteY0" fmla="*/ 0 h 70275"/>
                <a:gd name="connsiteX1" fmla="*/ 6633 w 75194"/>
                <a:gd name="connsiteY1" fmla="*/ 0 h 70275"/>
                <a:gd name="connsiteX2" fmla="*/ 0 w 75194"/>
                <a:gd name="connsiteY2" fmla="*/ 70275 h 70275"/>
                <a:gd name="connsiteX3" fmla="*/ 75194 w 75194"/>
                <a:gd name="connsiteY3" fmla="*/ 70275 h 7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94" h="70275">
                  <a:moveTo>
                    <a:pt x="68561" y="0"/>
                  </a:moveTo>
                  <a:lnTo>
                    <a:pt x="6633" y="0"/>
                  </a:lnTo>
                  <a:lnTo>
                    <a:pt x="0" y="70275"/>
                  </a:lnTo>
                  <a:lnTo>
                    <a:pt x="75194" y="70275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2" name="Полилиния: фигура 1821">
              <a:extLst>
                <a:ext uri="{FF2B5EF4-FFF2-40B4-BE49-F238E27FC236}">
                  <a16:creationId xmlns:a16="http://schemas.microsoft.com/office/drawing/2014/main" id="{C170599B-4F83-4FC6-9541-AA856C718C08}"/>
                </a:ext>
              </a:extLst>
            </p:cNvPr>
            <p:cNvSpPr/>
            <p:nvPr/>
          </p:nvSpPr>
          <p:spPr>
            <a:xfrm>
              <a:off x="5864977" y="2690251"/>
              <a:ext cx="74895" cy="15053"/>
            </a:xfrm>
            <a:custGeom>
              <a:avLst/>
              <a:gdLst>
                <a:gd name="connsiteX0" fmla="*/ 67369 w 74895"/>
                <a:gd name="connsiteY0" fmla="*/ 0 h 15053"/>
                <a:gd name="connsiteX1" fmla="*/ 7527 w 74895"/>
                <a:gd name="connsiteY1" fmla="*/ 0 h 15053"/>
                <a:gd name="connsiteX2" fmla="*/ 0 w 74895"/>
                <a:gd name="connsiteY2" fmla="*/ 7527 h 15053"/>
                <a:gd name="connsiteX3" fmla="*/ 0 w 74895"/>
                <a:gd name="connsiteY3" fmla="*/ 7527 h 15053"/>
                <a:gd name="connsiteX4" fmla="*/ 7527 w 74895"/>
                <a:gd name="connsiteY4" fmla="*/ 15054 h 15053"/>
                <a:gd name="connsiteX5" fmla="*/ 67369 w 74895"/>
                <a:gd name="connsiteY5" fmla="*/ 15054 h 15053"/>
                <a:gd name="connsiteX6" fmla="*/ 74896 w 74895"/>
                <a:gd name="connsiteY6" fmla="*/ 7527 h 15053"/>
                <a:gd name="connsiteX7" fmla="*/ 74896 w 74895"/>
                <a:gd name="connsiteY7" fmla="*/ 7527 h 15053"/>
                <a:gd name="connsiteX8" fmla="*/ 67369 w 74895"/>
                <a:gd name="connsiteY8" fmla="*/ 0 h 1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95" h="15053">
                  <a:moveTo>
                    <a:pt x="67369" y="0"/>
                  </a:moveTo>
                  <a:lnTo>
                    <a:pt x="7527" y="0"/>
                  </a:lnTo>
                  <a:cubicBezTo>
                    <a:pt x="3354" y="0"/>
                    <a:pt x="0" y="3354"/>
                    <a:pt x="0" y="7527"/>
                  </a:cubicBezTo>
                  <a:lnTo>
                    <a:pt x="0" y="7527"/>
                  </a:lnTo>
                  <a:cubicBezTo>
                    <a:pt x="0" y="11700"/>
                    <a:pt x="3354" y="15054"/>
                    <a:pt x="7527" y="15054"/>
                  </a:cubicBezTo>
                  <a:lnTo>
                    <a:pt x="67369" y="15054"/>
                  </a:lnTo>
                  <a:cubicBezTo>
                    <a:pt x="71542" y="15054"/>
                    <a:pt x="74896" y="11700"/>
                    <a:pt x="74896" y="7527"/>
                  </a:cubicBezTo>
                  <a:lnTo>
                    <a:pt x="74896" y="7527"/>
                  </a:lnTo>
                  <a:cubicBezTo>
                    <a:pt x="74896" y="3354"/>
                    <a:pt x="71542" y="0"/>
                    <a:pt x="67369" y="0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3" name="Полилиния: фигура 1822">
              <a:extLst>
                <a:ext uri="{FF2B5EF4-FFF2-40B4-BE49-F238E27FC236}">
                  <a16:creationId xmlns:a16="http://schemas.microsoft.com/office/drawing/2014/main" id="{30B4FB23-CB38-4B39-8C54-1D1D0FB5687C}"/>
                </a:ext>
              </a:extLst>
            </p:cNvPr>
            <p:cNvSpPr/>
            <p:nvPr/>
          </p:nvSpPr>
          <p:spPr>
            <a:xfrm>
              <a:off x="5883161" y="3144172"/>
              <a:ext cx="38453" cy="145320"/>
            </a:xfrm>
            <a:custGeom>
              <a:avLst/>
              <a:gdLst>
                <a:gd name="connsiteX0" fmla="*/ 38454 w 38453"/>
                <a:gd name="connsiteY0" fmla="*/ 145320 h 145320"/>
                <a:gd name="connsiteX1" fmla="*/ 0 w 38453"/>
                <a:gd name="connsiteY1" fmla="*/ 145320 h 145320"/>
                <a:gd name="connsiteX2" fmla="*/ 0 w 38453"/>
                <a:gd name="connsiteY2" fmla="*/ 19227 h 145320"/>
                <a:gd name="connsiteX3" fmla="*/ 19227 w 38453"/>
                <a:gd name="connsiteY3" fmla="*/ 0 h 145320"/>
                <a:gd name="connsiteX4" fmla="*/ 19227 w 38453"/>
                <a:gd name="connsiteY4" fmla="*/ 0 h 145320"/>
                <a:gd name="connsiteX5" fmla="*/ 38454 w 38453"/>
                <a:gd name="connsiteY5" fmla="*/ 19227 h 145320"/>
                <a:gd name="connsiteX6" fmla="*/ 38454 w 38453"/>
                <a:gd name="connsiteY6" fmla="*/ 145320 h 14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53" h="145320">
                  <a:moveTo>
                    <a:pt x="38454" y="145320"/>
                  </a:moveTo>
                  <a:lnTo>
                    <a:pt x="0" y="145320"/>
                  </a:lnTo>
                  <a:lnTo>
                    <a:pt x="0" y="19227"/>
                  </a:lnTo>
                  <a:cubicBezTo>
                    <a:pt x="0" y="8645"/>
                    <a:pt x="8570" y="0"/>
                    <a:pt x="19227" y="0"/>
                  </a:cubicBezTo>
                  <a:lnTo>
                    <a:pt x="19227" y="0"/>
                  </a:lnTo>
                  <a:cubicBezTo>
                    <a:pt x="29809" y="0"/>
                    <a:pt x="38454" y="8570"/>
                    <a:pt x="38454" y="19227"/>
                  </a:cubicBezTo>
                  <a:lnTo>
                    <a:pt x="38454" y="14532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4" name="Полилиния: фигура 1823">
              <a:extLst>
                <a:ext uri="{FF2B5EF4-FFF2-40B4-BE49-F238E27FC236}">
                  <a16:creationId xmlns:a16="http://schemas.microsoft.com/office/drawing/2014/main" id="{A63DE80F-300D-4F9B-9BAB-644D94AE780D}"/>
                </a:ext>
              </a:extLst>
            </p:cNvPr>
            <p:cNvSpPr/>
            <p:nvPr/>
          </p:nvSpPr>
          <p:spPr>
            <a:xfrm>
              <a:off x="6014769" y="3150357"/>
              <a:ext cx="30107" cy="139134"/>
            </a:xfrm>
            <a:custGeom>
              <a:avLst/>
              <a:gdLst>
                <a:gd name="connsiteX0" fmla="*/ 27946 w 30107"/>
                <a:gd name="connsiteY0" fmla="*/ 139135 h 139134"/>
                <a:gd name="connsiteX1" fmla="*/ 2087 w 30107"/>
                <a:gd name="connsiteY1" fmla="*/ 139135 h 139134"/>
                <a:gd name="connsiteX2" fmla="*/ 0 w 30107"/>
                <a:gd name="connsiteY2" fmla="*/ 137048 h 139134"/>
                <a:gd name="connsiteX3" fmla="*/ 0 w 30107"/>
                <a:gd name="connsiteY3" fmla="*/ 15054 h 139134"/>
                <a:gd name="connsiteX4" fmla="*/ 15054 w 30107"/>
                <a:gd name="connsiteY4" fmla="*/ 0 h 139134"/>
                <a:gd name="connsiteX5" fmla="*/ 15054 w 30107"/>
                <a:gd name="connsiteY5" fmla="*/ 0 h 139134"/>
                <a:gd name="connsiteX6" fmla="*/ 30108 w 30107"/>
                <a:gd name="connsiteY6" fmla="*/ 15054 h 139134"/>
                <a:gd name="connsiteX7" fmla="*/ 30108 w 30107"/>
                <a:gd name="connsiteY7" fmla="*/ 137048 h 139134"/>
                <a:gd name="connsiteX8" fmla="*/ 27946 w 30107"/>
                <a:gd name="connsiteY8" fmla="*/ 139135 h 13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7" h="139134">
                  <a:moveTo>
                    <a:pt x="27946" y="139135"/>
                  </a:moveTo>
                  <a:lnTo>
                    <a:pt x="2087" y="139135"/>
                  </a:lnTo>
                  <a:cubicBezTo>
                    <a:pt x="894" y="139135"/>
                    <a:pt x="0" y="138166"/>
                    <a:pt x="0" y="137048"/>
                  </a:cubicBezTo>
                  <a:lnTo>
                    <a:pt x="0" y="15054"/>
                  </a:lnTo>
                  <a:cubicBezTo>
                    <a:pt x="0" y="6782"/>
                    <a:pt x="6707" y="0"/>
                    <a:pt x="15054" y="0"/>
                  </a:cubicBezTo>
                  <a:lnTo>
                    <a:pt x="15054" y="0"/>
                  </a:lnTo>
                  <a:cubicBezTo>
                    <a:pt x="23326" y="0"/>
                    <a:pt x="30108" y="6707"/>
                    <a:pt x="30108" y="15054"/>
                  </a:cubicBezTo>
                  <a:lnTo>
                    <a:pt x="30108" y="137048"/>
                  </a:lnTo>
                  <a:cubicBezTo>
                    <a:pt x="30033" y="138241"/>
                    <a:pt x="29139" y="139135"/>
                    <a:pt x="27946" y="139135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5" name="Полилиния: фигура 1824">
              <a:extLst>
                <a:ext uri="{FF2B5EF4-FFF2-40B4-BE49-F238E27FC236}">
                  <a16:creationId xmlns:a16="http://schemas.microsoft.com/office/drawing/2014/main" id="{EF4C7AB8-B74B-4998-9F3B-32B2FB12D069}"/>
                </a:ext>
              </a:extLst>
            </p:cNvPr>
            <p:cNvSpPr/>
            <p:nvPr/>
          </p:nvSpPr>
          <p:spPr>
            <a:xfrm>
              <a:off x="6105166" y="3157139"/>
              <a:ext cx="19534" cy="132353"/>
            </a:xfrm>
            <a:custGeom>
              <a:avLst/>
              <a:gdLst>
                <a:gd name="connsiteX0" fmla="*/ 18780 w 19534"/>
                <a:gd name="connsiteY0" fmla="*/ 132353 h 132353"/>
                <a:gd name="connsiteX1" fmla="*/ 820 w 19534"/>
                <a:gd name="connsiteY1" fmla="*/ 132353 h 132353"/>
                <a:gd name="connsiteX2" fmla="*/ 0 w 19534"/>
                <a:gd name="connsiteY2" fmla="*/ 131533 h 132353"/>
                <a:gd name="connsiteX3" fmla="*/ 0 w 19534"/>
                <a:gd name="connsiteY3" fmla="*/ 9763 h 132353"/>
                <a:gd name="connsiteX4" fmla="*/ 9763 w 19534"/>
                <a:gd name="connsiteY4" fmla="*/ 0 h 132353"/>
                <a:gd name="connsiteX5" fmla="*/ 9763 w 19534"/>
                <a:gd name="connsiteY5" fmla="*/ 0 h 132353"/>
                <a:gd name="connsiteX6" fmla="*/ 19525 w 19534"/>
                <a:gd name="connsiteY6" fmla="*/ 9763 h 132353"/>
                <a:gd name="connsiteX7" fmla="*/ 19525 w 19534"/>
                <a:gd name="connsiteY7" fmla="*/ 131533 h 132353"/>
                <a:gd name="connsiteX8" fmla="*/ 18780 w 19534"/>
                <a:gd name="connsiteY8" fmla="*/ 132353 h 1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34" h="132353">
                  <a:moveTo>
                    <a:pt x="18780" y="132353"/>
                  </a:moveTo>
                  <a:lnTo>
                    <a:pt x="820" y="132353"/>
                  </a:lnTo>
                  <a:cubicBezTo>
                    <a:pt x="373" y="132353"/>
                    <a:pt x="0" y="131981"/>
                    <a:pt x="0" y="131533"/>
                  </a:cubicBezTo>
                  <a:lnTo>
                    <a:pt x="0" y="9763"/>
                  </a:lnTo>
                  <a:cubicBezTo>
                    <a:pt x="0" y="4397"/>
                    <a:pt x="4397" y="0"/>
                    <a:pt x="9763" y="0"/>
                  </a:cubicBezTo>
                  <a:lnTo>
                    <a:pt x="9763" y="0"/>
                  </a:lnTo>
                  <a:cubicBezTo>
                    <a:pt x="15128" y="0"/>
                    <a:pt x="19525" y="4397"/>
                    <a:pt x="19525" y="9763"/>
                  </a:cubicBezTo>
                  <a:lnTo>
                    <a:pt x="19525" y="131533"/>
                  </a:lnTo>
                  <a:cubicBezTo>
                    <a:pt x="19600" y="132055"/>
                    <a:pt x="19227" y="132353"/>
                    <a:pt x="18780" y="132353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6" name="Полилиния: фигура 1825">
              <a:extLst>
                <a:ext uri="{FF2B5EF4-FFF2-40B4-BE49-F238E27FC236}">
                  <a16:creationId xmlns:a16="http://schemas.microsoft.com/office/drawing/2014/main" id="{825069EC-B6EF-4F86-846E-90AA2B80ED5E}"/>
                </a:ext>
              </a:extLst>
            </p:cNvPr>
            <p:cNvSpPr/>
            <p:nvPr/>
          </p:nvSpPr>
          <p:spPr>
            <a:xfrm>
              <a:off x="5759974" y="3150357"/>
              <a:ext cx="30107" cy="139134"/>
            </a:xfrm>
            <a:custGeom>
              <a:avLst/>
              <a:gdLst>
                <a:gd name="connsiteX0" fmla="*/ 2161 w 30107"/>
                <a:gd name="connsiteY0" fmla="*/ 139135 h 139134"/>
                <a:gd name="connsiteX1" fmla="*/ 28021 w 30107"/>
                <a:gd name="connsiteY1" fmla="*/ 139135 h 139134"/>
                <a:gd name="connsiteX2" fmla="*/ 30108 w 30107"/>
                <a:gd name="connsiteY2" fmla="*/ 137048 h 139134"/>
                <a:gd name="connsiteX3" fmla="*/ 30108 w 30107"/>
                <a:gd name="connsiteY3" fmla="*/ 15054 h 139134"/>
                <a:gd name="connsiteX4" fmla="*/ 15054 w 30107"/>
                <a:gd name="connsiteY4" fmla="*/ 0 h 139134"/>
                <a:gd name="connsiteX5" fmla="*/ 15054 w 30107"/>
                <a:gd name="connsiteY5" fmla="*/ 0 h 139134"/>
                <a:gd name="connsiteX6" fmla="*/ 0 w 30107"/>
                <a:gd name="connsiteY6" fmla="*/ 15054 h 139134"/>
                <a:gd name="connsiteX7" fmla="*/ 0 w 30107"/>
                <a:gd name="connsiteY7" fmla="*/ 137048 h 139134"/>
                <a:gd name="connsiteX8" fmla="*/ 2161 w 30107"/>
                <a:gd name="connsiteY8" fmla="*/ 139135 h 13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07" h="139134">
                  <a:moveTo>
                    <a:pt x="2161" y="139135"/>
                  </a:moveTo>
                  <a:lnTo>
                    <a:pt x="28021" y="139135"/>
                  </a:lnTo>
                  <a:cubicBezTo>
                    <a:pt x="29213" y="139135"/>
                    <a:pt x="30108" y="138166"/>
                    <a:pt x="30108" y="137048"/>
                  </a:cubicBezTo>
                  <a:lnTo>
                    <a:pt x="30108" y="15054"/>
                  </a:lnTo>
                  <a:cubicBezTo>
                    <a:pt x="30108" y="6782"/>
                    <a:pt x="23400" y="0"/>
                    <a:pt x="15054" y="0"/>
                  </a:cubicBezTo>
                  <a:lnTo>
                    <a:pt x="15054" y="0"/>
                  </a:lnTo>
                  <a:cubicBezTo>
                    <a:pt x="6782" y="0"/>
                    <a:pt x="0" y="6707"/>
                    <a:pt x="0" y="15054"/>
                  </a:cubicBezTo>
                  <a:lnTo>
                    <a:pt x="0" y="137048"/>
                  </a:lnTo>
                  <a:cubicBezTo>
                    <a:pt x="75" y="138241"/>
                    <a:pt x="1043" y="139135"/>
                    <a:pt x="2161" y="139135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7" name="Полилиния: фигура 1826">
              <a:extLst>
                <a:ext uri="{FF2B5EF4-FFF2-40B4-BE49-F238E27FC236}">
                  <a16:creationId xmlns:a16="http://schemas.microsoft.com/office/drawing/2014/main" id="{6387349C-24F5-4C2C-BB8C-64B9290ED7F9}"/>
                </a:ext>
              </a:extLst>
            </p:cNvPr>
            <p:cNvSpPr/>
            <p:nvPr/>
          </p:nvSpPr>
          <p:spPr>
            <a:xfrm>
              <a:off x="5680150" y="3157139"/>
              <a:ext cx="19534" cy="132353"/>
            </a:xfrm>
            <a:custGeom>
              <a:avLst/>
              <a:gdLst>
                <a:gd name="connsiteX0" fmla="*/ 755 w 19534"/>
                <a:gd name="connsiteY0" fmla="*/ 132353 h 132353"/>
                <a:gd name="connsiteX1" fmla="*/ 18715 w 19534"/>
                <a:gd name="connsiteY1" fmla="*/ 132353 h 132353"/>
                <a:gd name="connsiteX2" fmla="*/ 19535 w 19534"/>
                <a:gd name="connsiteY2" fmla="*/ 131533 h 132353"/>
                <a:gd name="connsiteX3" fmla="*/ 19535 w 19534"/>
                <a:gd name="connsiteY3" fmla="*/ 9763 h 132353"/>
                <a:gd name="connsiteX4" fmla="*/ 9772 w 19534"/>
                <a:gd name="connsiteY4" fmla="*/ 0 h 132353"/>
                <a:gd name="connsiteX5" fmla="*/ 9772 w 19534"/>
                <a:gd name="connsiteY5" fmla="*/ 0 h 132353"/>
                <a:gd name="connsiteX6" fmla="*/ 10 w 19534"/>
                <a:gd name="connsiteY6" fmla="*/ 9763 h 132353"/>
                <a:gd name="connsiteX7" fmla="*/ 10 w 19534"/>
                <a:gd name="connsiteY7" fmla="*/ 131533 h 132353"/>
                <a:gd name="connsiteX8" fmla="*/ 755 w 19534"/>
                <a:gd name="connsiteY8" fmla="*/ 132353 h 1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34" h="132353">
                  <a:moveTo>
                    <a:pt x="755" y="132353"/>
                  </a:moveTo>
                  <a:lnTo>
                    <a:pt x="18715" y="132353"/>
                  </a:lnTo>
                  <a:cubicBezTo>
                    <a:pt x="19162" y="132353"/>
                    <a:pt x="19535" y="131981"/>
                    <a:pt x="19535" y="131533"/>
                  </a:cubicBezTo>
                  <a:lnTo>
                    <a:pt x="19535" y="9763"/>
                  </a:lnTo>
                  <a:cubicBezTo>
                    <a:pt x="19535" y="4397"/>
                    <a:pt x="15138" y="0"/>
                    <a:pt x="9772" y="0"/>
                  </a:cubicBezTo>
                  <a:lnTo>
                    <a:pt x="9772" y="0"/>
                  </a:lnTo>
                  <a:cubicBezTo>
                    <a:pt x="4406" y="0"/>
                    <a:pt x="10" y="4397"/>
                    <a:pt x="10" y="9763"/>
                  </a:cubicBezTo>
                  <a:lnTo>
                    <a:pt x="10" y="131533"/>
                  </a:lnTo>
                  <a:cubicBezTo>
                    <a:pt x="-65" y="132055"/>
                    <a:pt x="307" y="132353"/>
                    <a:pt x="755" y="132353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8" name="Полилиния: фигура 1827">
              <a:extLst>
                <a:ext uri="{FF2B5EF4-FFF2-40B4-BE49-F238E27FC236}">
                  <a16:creationId xmlns:a16="http://schemas.microsoft.com/office/drawing/2014/main" id="{36A6A863-A90D-4923-9718-075F4B96419F}"/>
                </a:ext>
              </a:extLst>
            </p:cNvPr>
            <p:cNvSpPr/>
            <p:nvPr/>
          </p:nvSpPr>
          <p:spPr>
            <a:xfrm>
              <a:off x="5650649" y="2790559"/>
              <a:ext cx="503702" cy="251813"/>
            </a:xfrm>
            <a:custGeom>
              <a:avLst/>
              <a:gdLst>
                <a:gd name="connsiteX0" fmla="*/ 503628 w 503702"/>
                <a:gd name="connsiteY0" fmla="*/ 251814 h 251813"/>
                <a:gd name="connsiteX1" fmla="*/ 0 w 503702"/>
                <a:gd name="connsiteY1" fmla="*/ 251814 h 251813"/>
                <a:gd name="connsiteX2" fmla="*/ 0 w 503702"/>
                <a:gd name="connsiteY2" fmla="*/ 224837 h 251813"/>
                <a:gd name="connsiteX3" fmla="*/ 224836 w 503702"/>
                <a:gd name="connsiteY3" fmla="*/ 0 h 251813"/>
                <a:gd name="connsiteX4" fmla="*/ 278866 w 503702"/>
                <a:gd name="connsiteY4" fmla="*/ 0 h 251813"/>
                <a:gd name="connsiteX5" fmla="*/ 503703 w 503702"/>
                <a:gd name="connsiteY5" fmla="*/ 224837 h 251813"/>
                <a:gd name="connsiteX6" fmla="*/ 503703 w 503702"/>
                <a:gd name="connsiteY6" fmla="*/ 251814 h 251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702" h="251813">
                  <a:moveTo>
                    <a:pt x="503628" y="251814"/>
                  </a:moveTo>
                  <a:lnTo>
                    <a:pt x="0" y="251814"/>
                  </a:lnTo>
                  <a:lnTo>
                    <a:pt x="0" y="224837"/>
                  </a:lnTo>
                  <a:cubicBezTo>
                    <a:pt x="0" y="100681"/>
                    <a:pt x="100681" y="0"/>
                    <a:pt x="224836" y="0"/>
                  </a:cubicBezTo>
                  <a:lnTo>
                    <a:pt x="278866" y="0"/>
                  </a:lnTo>
                  <a:cubicBezTo>
                    <a:pt x="403022" y="0"/>
                    <a:pt x="503703" y="100681"/>
                    <a:pt x="503703" y="224837"/>
                  </a:cubicBezTo>
                  <a:lnTo>
                    <a:pt x="503703" y="25181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9" name="Полилиния: фигура 1828">
              <a:extLst>
                <a:ext uri="{FF2B5EF4-FFF2-40B4-BE49-F238E27FC236}">
                  <a16:creationId xmlns:a16="http://schemas.microsoft.com/office/drawing/2014/main" id="{ED7BAF9E-B6F9-44ED-A858-4BDC122F3849}"/>
                </a:ext>
              </a:extLst>
            </p:cNvPr>
            <p:cNvSpPr/>
            <p:nvPr/>
          </p:nvSpPr>
          <p:spPr>
            <a:xfrm>
              <a:off x="5886217" y="2515494"/>
              <a:ext cx="32492" cy="32492"/>
            </a:xfrm>
            <a:custGeom>
              <a:avLst/>
              <a:gdLst>
                <a:gd name="connsiteX0" fmla="*/ 32492 w 32492"/>
                <a:gd name="connsiteY0" fmla="*/ 16246 h 32492"/>
                <a:gd name="connsiteX1" fmla="*/ 16246 w 32492"/>
                <a:gd name="connsiteY1" fmla="*/ 32492 h 32492"/>
                <a:gd name="connsiteX2" fmla="*/ 0 w 32492"/>
                <a:gd name="connsiteY2" fmla="*/ 16246 h 32492"/>
                <a:gd name="connsiteX3" fmla="*/ 16246 w 32492"/>
                <a:gd name="connsiteY3" fmla="*/ 0 h 32492"/>
                <a:gd name="connsiteX4" fmla="*/ 32492 w 32492"/>
                <a:gd name="connsiteY4" fmla="*/ 16246 h 3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92" h="32492">
                  <a:moveTo>
                    <a:pt x="32492" y="16246"/>
                  </a:moveTo>
                  <a:cubicBezTo>
                    <a:pt x="32492" y="25218"/>
                    <a:pt x="25219" y="32492"/>
                    <a:pt x="16246" y="32492"/>
                  </a:cubicBezTo>
                  <a:cubicBezTo>
                    <a:pt x="7274" y="32492"/>
                    <a:pt x="0" y="25218"/>
                    <a:pt x="0" y="16246"/>
                  </a:cubicBezTo>
                  <a:cubicBezTo>
                    <a:pt x="0" y="7274"/>
                    <a:pt x="7274" y="0"/>
                    <a:pt x="16246" y="0"/>
                  </a:cubicBezTo>
                  <a:cubicBezTo>
                    <a:pt x="25219" y="0"/>
                    <a:pt x="32492" y="7274"/>
                    <a:pt x="32492" y="16246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0" name="Полилиния: фигура 1829">
              <a:extLst>
                <a:ext uri="{FF2B5EF4-FFF2-40B4-BE49-F238E27FC236}">
                  <a16:creationId xmlns:a16="http://schemas.microsoft.com/office/drawing/2014/main" id="{359CF4A4-A574-4E95-B00F-38FCC715BE22}"/>
                </a:ext>
              </a:extLst>
            </p:cNvPr>
            <p:cNvSpPr/>
            <p:nvPr/>
          </p:nvSpPr>
          <p:spPr>
            <a:xfrm>
              <a:off x="5890986" y="2444995"/>
              <a:ext cx="22953" cy="22953"/>
            </a:xfrm>
            <a:custGeom>
              <a:avLst/>
              <a:gdLst>
                <a:gd name="connsiteX0" fmla="*/ 22953 w 22953"/>
                <a:gd name="connsiteY0" fmla="*/ 11477 h 22953"/>
                <a:gd name="connsiteX1" fmla="*/ 11477 w 22953"/>
                <a:gd name="connsiteY1" fmla="*/ 22953 h 22953"/>
                <a:gd name="connsiteX2" fmla="*/ 0 w 22953"/>
                <a:gd name="connsiteY2" fmla="*/ 11477 h 22953"/>
                <a:gd name="connsiteX3" fmla="*/ 11477 w 22953"/>
                <a:gd name="connsiteY3" fmla="*/ 0 h 22953"/>
                <a:gd name="connsiteX4" fmla="*/ 22953 w 22953"/>
                <a:gd name="connsiteY4" fmla="*/ 11477 h 2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3" h="22953">
                  <a:moveTo>
                    <a:pt x="22953" y="11477"/>
                  </a:moveTo>
                  <a:cubicBezTo>
                    <a:pt x="22953" y="17815"/>
                    <a:pt x="17815" y="22953"/>
                    <a:pt x="11477" y="22953"/>
                  </a:cubicBezTo>
                  <a:cubicBezTo>
                    <a:pt x="5138" y="22953"/>
                    <a:pt x="0" y="17815"/>
                    <a:pt x="0" y="11477"/>
                  </a:cubicBezTo>
                  <a:cubicBezTo>
                    <a:pt x="0" y="5138"/>
                    <a:pt x="5138" y="0"/>
                    <a:pt x="11477" y="0"/>
                  </a:cubicBezTo>
                  <a:cubicBezTo>
                    <a:pt x="17815" y="0"/>
                    <a:pt x="22953" y="5138"/>
                    <a:pt x="22953" y="11477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1" name="Полилиния: фигура 1830">
              <a:extLst>
                <a:ext uri="{FF2B5EF4-FFF2-40B4-BE49-F238E27FC236}">
                  <a16:creationId xmlns:a16="http://schemas.microsoft.com/office/drawing/2014/main" id="{74F124E6-D2E9-4C0D-987F-1834F958390B}"/>
                </a:ext>
              </a:extLst>
            </p:cNvPr>
            <p:cNvSpPr/>
            <p:nvPr/>
          </p:nvSpPr>
          <p:spPr>
            <a:xfrm>
              <a:off x="5902463" y="1979523"/>
              <a:ext cx="7452" cy="535971"/>
            </a:xfrm>
            <a:custGeom>
              <a:avLst/>
              <a:gdLst>
                <a:gd name="connsiteX0" fmla="*/ 0 w 7452"/>
                <a:gd name="connsiteY0" fmla="*/ 535971 h 535971"/>
                <a:gd name="connsiteX1" fmla="*/ 0 w 7452"/>
                <a:gd name="connsiteY1" fmla="*/ 0 h 53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2" h="535971">
                  <a:moveTo>
                    <a:pt x="0" y="535971"/>
                  </a:moveTo>
                  <a:lnTo>
                    <a:pt x="0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2" name="Полилиния: фигура 1831">
              <a:extLst>
                <a:ext uri="{FF2B5EF4-FFF2-40B4-BE49-F238E27FC236}">
                  <a16:creationId xmlns:a16="http://schemas.microsoft.com/office/drawing/2014/main" id="{00EBFBD7-24C7-4396-BA3D-396F889F5207}"/>
                </a:ext>
              </a:extLst>
            </p:cNvPr>
            <p:cNvSpPr/>
            <p:nvPr/>
          </p:nvSpPr>
          <p:spPr>
            <a:xfrm>
              <a:off x="5873399" y="2004712"/>
              <a:ext cx="58053" cy="7452"/>
            </a:xfrm>
            <a:custGeom>
              <a:avLst/>
              <a:gdLst>
                <a:gd name="connsiteX0" fmla="*/ 0 w 58053"/>
                <a:gd name="connsiteY0" fmla="*/ 0 h 7452"/>
                <a:gd name="connsiteX1" fmla="*/ 58053 w 58053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053" h="7452">
                  <a:moveTo>
                    <a:pt x="0" y="0"/>
                  </a:moveTo>
                  <a:lnTo>
                    <a:pt x="58053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3" name="Полилиния: фигура 1832">
              <a:extLst>
                <a:ext uri="{FF2B5EF4-FFF2-40B4-BE49-F238E27FC236}">
                  <a16:creationId xmlns:a16="http://schemas.microsoft.com/office/drawing/2014/main" id="{DC41A0DB-5901-4B1B-9156-A38115164FE9}"/>
                </a:ext>
              </a:extLst>
            </p:cNvPr>
            <p:cNvSpPr/>
            <p:nvPr/>
          </p:nvSpPr>
          <p:spPr>
            <a:xfrm>
              <a:off x="5804316" y="2068578"/>
              <a:ext cx="184444" cy="7452"/>
            </a:xfrm>
            <a:custGeom>
              <a:avLst/>
              <a:gdLst>
                <a:gd name="connsiteX0" fmla="*/ 0 w 184444"/>
                <a:gd name="connsiteY0" fmla="*/ 0 h 7452"/>
                <a:gd name="connsiteX1" fmla="*/ 184445 w 184444"/>
                <a:gd name="connsiteY1" fmla="*/ 0 h 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444" h="7452">
                  <a:moveTo>
                    <a:pt x="0" y="0"/>
                  </a:moveTo>
                  <a:lnTo>
                    <a:pt x="184445" y="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4" name="Полилиния: фигура 1833">
              <a:extLst>
                <a:ext uri="{FF2B5EF4-FFF2-40B4-BE49-F238E27FC236}">
                  <a16:creationId xmlns:a16="http://schemas.microsoft.com/office/drawing/2014/main" id="{C31DFCEB-7CFE-4FD0-8E55-F93CD919A9C5}"/>
                </a:ext>
              </a:extLst>
            </p:cNvPr>
            <p:cNvSpPr/>
            <p:nvPr/>
          </p:nvSpPr>
          <p:spPr>
            <a:xfrm>
              <a:off x="5820711" y="2180065"/>
              <a:ext cx="160150" cy="160150"/>
            </a:xfrm>
            <a:custGeom>
              <a:avLst/>
              <a:gdLst>
                <a:gd name="connsiteX0" fmla="*/ 0 w 160150"/>
                <a:gd name="connsiteY0" fmla="*/ 0 h 160150"/>
                <a:gd name="connsiteX1" fmla="*/ 160150 w 160150"/>
                <a:gd name="connsiteY1" fmla="*/ 160150 h 16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0150" h="160150">
                  <a:moveTo>
                    <a:pt x="0" y="0"/>
                  </a:moveTo>
                  <a:lnTo>
                    <a:pt x="160150" y="160150"/>
                  </a:lnTo>
                </a:path>
              </a:pathLst>
            </a:custGeom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5" name="Полилиния: фигура 1834">
              <a:extLst>
                <a:ext uri="{FF2B5EF4-FFF2-40B4-BE49-F238E27FC236}">
                  <a16:creationId xmlns:a16="http://schemas.microsoft.com/office/drawing/2014/main" id="{4D42E033-224A-4BB1-A30B-A333EBC047DA}"/>
                </a:ext>
              </a:extLst>
            </p:cNvPr>
            <p:cNvSpPr/>
            <p:nvPr/>
          </p:nvSpPr>
          <p:spPr>
            <a:xfrm>
              <a:off x="1783862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6" name="Полилиния: фигура 1835">
              <a:extLst>
                <a:ext uri="{FF2B5EF4-FFF2-40B4-BE49-F238E27FC236}">
                  <a16:creationId xmlns:a16="http://schemas.microsoft.com/office/drawing/2014/main" id="{9C9009DD-DE29-4676-993A-7881E1500068}"/>
                </a:ext>
              </a:extLst>
            </p:cNvPr>
            <p:cNvSpPr/>
            <p:nvPr/>
          </p:nvSpPr>
          <p:spPr>
            <a:xfrm>
              <a:off x="1670810" y="3884784"/>
              <a:ext cx="595813" cy="410101"/>
            </a:xfrm>
            <a:custGeom>
              <a:avLst/>
              <a:gdLst>
                <a:gd name="connsiteX0" fmla="*/ 0 w 595813"/>
                <a:gd name="connsiteY0" fmla="*/ 0 h 410101"/>
                <a:gd name="connsiteX1" fmla="*/ 595813 w 595813"/>
                <a:gd name="connsiteY1" fmla="*/ 0 h 410101"/>
                <a:gd name="connsiteX2" fmla="*/ 595813 w 595813"/>
                <a:gd name="connsiteY2" fmla="*/ 410101 h 410101"/>
                <a:gd name="connsiteX3" fmla="*/ 0 w 595813"/>
                <a:gd name="connsiteY3" fmla="*/ 410101 h 4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13" h="410101">
                  <a:moveTo>
                    <a:pt x="0" y="0"/>
                  </a:moveTo>
                  <a:lnTo>
                    <a:pt x="595813" y="0"/>
                  </a:lnTo>
                  <a:lnTo>
                    <a:pt x="595813" y="410101"/>
                  </a:lnTo>
                  <a:lnTo>
                    <a:pt x="0" y="410101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7" name="Полилиния: фигура 1836">
              <a:extLst>
                <a:ext uri="{FF2B5EF4-FFF2-40B4-BE49-F238E27FC236}">
                  <a16:creationId xmlns:a16="http://schemas.microsoft.com/office/drawing/2014/main" id="{9AB1D1F4-475F-4551-881C-1EF9E96A5CB9}"/>
                </a:ext>
              </a:extLst>
            </p:cNvPr>
            <p:cNvSpPr/>
            <p:nvPr/>
          </p:nvSpPr>
          <p:spPr>
            <a:xfrm>
              <a:off x="1670810" y="3866600"/>
              <a:ext cx="1588835" cy="18183"/>
            </a:xfrm>
            <a:custGeom>
              <a:avLst/>
              <a:gdLst>
                <a:gd name="connsiteX0" fmla="*/ 0 w 1588835"/>
                <a:gd name="connsiteY0" fmla="*/ 0 h 18183"/>
                <a:gd name="connsiteX1" fmla="*/ 1588835 w 1588835"/>
                <a:gd name="connsiteY1" fmla="*/ 0 h 18183"/>
                <a:gd name="connsiteX2" fmla="*/ 1588835 w 1588835"/>
                <a:gd name="connsiteY2" fmla="*/ 18184 h 18183"/>
                <a:gd name="connsiteX3" fmla="*/ 0 w 1588835"/>
                <a:gd name="connsiteY3" fmla="*/ 18184 h 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8835" h="18183">
                  <a:moveTo>
                    <a:pt x="0" y="0"/>
                  </a:moveTo>
                  <a:lnTo>
                    <a:pt x="1588835" y="0"/>
                  </a:lnTo>
                  <a:lnTo>
                    <a:pt x="1588835" y="18184"/>
                  </a:lnTo>
                  <a:lnTo>
                    <a:pt x="0" y="1818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8" name="Полилиния: фигура 1837">
              <a:extLst>
                <a:ext uri="{FF2B5EF4-FFF2-40B4-BE49-F238E27FC236}">
                  <a16:creationId xmlns:a16="http://schemas.microsoft.com/office/drawing/2014/main" id="{2B865334-B616-4DE8-A369-996DD327D07C}"/>
                </a:ext>
              </a:extLst>
            </p:cNvPr>
            <p:cNvSpPr/>
            <p:nvPr/>
          </p:nvSpPr>
          <p:spPr>
            <a:xfrm>
              <a:off x="1670810" y="3682155"/>
              <a:ext cx="1588835" cy="184444"/>
            </a:xfrm>
            <a:custGeom>
              <a:avLst/>
              <a:gdLst>
                <a:gd name="connsiteX0" fmla="*/ 1588835 w 1588835"/>
                <a:gd name="connsiteY0" fmla="*/ 184445 h 184444"/>
                <a:gd name="connsiteX1" fmla="*/ 0 w 1588835"/>
                <a:gd name="connsiteY1" fmla="*/ 184445 h 184444"/>
                <a:gd name="connsiteX2" fmla="*/ 408164 w 1588835"/>
                <a:gd name="connsiteY2" fmla="*/ 0 h 184444"/>
                <a:gd name="connsiteX3" fmla="*/ 1180597 w 1588835"/>
                <a:gd name="connsiteY3" fmla="*/ 0 h 18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8835" h="184444">
                  <a:moveTo>
                    <a:pt x="1588835" y="184445"/>
                  </a:moveTo>
                  <a:lnTo>
                    <a:pt x="0" y="184445"/>
                  </a:lnTo>
                  <a:lnTo>
                    <a:pt x="408164" y="0"/>
                  </a:lnTo>
                  <a:lnTo>
                    <a:pt x="1180597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9" name="Полилиния: фигура 1838">
              <a:extLst>
                <a:ext uri="{FF2B5EF4-FFF2-40B4-BE49-F238E27FC236}">
                  <a16:creationId xmlns:a16="http://schemas.microsoft.com/office/drawing/2014/main" id="{AB354688-531D-4538-A619-C146DD2000DC}"/>
                </a:ext>
              </a:extLst>
            </p:cNvPr>
            <p:cNvSpPr/>
            <p:nvPr/>
          </p:nvSpPr>
          <p:spPr>
            <a:xfrm>
              <a:off x="2266623" y="3884784"/>
              <a:ext cx="993022" cy="410101"/>
            </a:xfrm>
            <a:custGeom>
              <a:avLst/>
              <a:gdLst>
                <a:gd name="connsiteX0" fmla="*/ 0 w 993022"/>
                <a:gd name="connsiteY0" fmla="*/ 0 h 410101"/>
                <a:gd name="connsiteX1" fmla="*/ 993022 w 993022"/>
                <a:gd name="connsiteY1" fmla="*/ 0 h 410101"/>
                <a:gd name="connsiteX2" fmla="*/ 993022 w 993022"/>
                <a:gd name="connsiteY2" fmla="*/ 410101 h 410101"/>
                <a:gd name="connsiteX3" fmla="*/ 0 w 993022"/>
                <a:gd name="connsiteY3" fmla="*/ 410101 h 4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3022" h="410101">
                  <a:moveTo>
                    <a:pt x="0" y="0"/>
                  </a:moveTo>
                  <a:lnTo>
                    <a:pt x="993022" y="0"/>
                  </a:lnTo>
                  <a:lnTo>
                    <a:pt x="993022" y="410101"/>
                  </a:lnTo>
                  <a:lnTo>
                    <a:pt x="0" y="410101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0" name="Полилиния: фигура 1839">
              <a:extLst>
                <a:ext uri="{FF2B5EF4-FFF2-40B4-BE49-F238E27FC236}">
                  <a16:creationId xmlns:a16="http://schemas.microsoft.com/office/drawing/2014/main" id="{2BB8BD47-83D7-4C3F-851B-8AB6FE48A7F9}"/>
                </a:ext>
              </a:extLst>
            </p:cNvPr>
            <p:cNvSpPr/>
            <p:nvPr/>
          </p:nvSpPr>
          <p:spPr>
            <a:xfrm>
              <a:off x="2334514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6 w 33535"/>
                <a:gd name="connsiteY1" fmla="*/ 0 h 169763"/>
                <a:gd name="connsiteX2" fmla="*/ 33536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6" y="0"/>
                  </a:lnTo>
                  <a:lnTo>
                    <a:pt x="33536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1" name="Полилиния: фигура 1840">
              <a:extLst>
                <a:ext uri="{FF2B5EF4-FFF2-40B4-BE49-F238E27FC236}">
                  <a16:creationId xmlns:a16="http://schemas.microsoft.com/office/drawing/2014/main" id="{F384B7BD-B478-4463-89DA-6C548BA8171A}"/>
                </a:ext>
              </a:extLst>
            </p:cNvPr>
            <p:cNvSpPr/>
            <p:nvPr/>
          </p:nvSpPr>
          <p:spPr>
            <a:xfrm>
              <a:off x="2609803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6 w 33535"/>
                <a:gd name="connsiteY1" fmla="*/ 0 h 169763"/>
                <a:gd name="connsiteX2" fmla="*/ 33536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6" y="0"/>
                  </a:lnTo>
                  <a:lnTo>
                    <a:pt x="33536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2" name="Полилиния: фигура 1841">
              <a:extLst>
                <a:ext uri="{FF2B5EF4-FFF2-40B4-BE49-F238E27FC236}">
                  <a16:creationId xmlns:a16="http://schemas.microsoft.com/office/drawing/2014/main" id="{D24EB62B-69BF-432A-AF89-A8D64A5CED11}"/>
                </a:ext>
              </a:extLst>
            </p:cNvPr>
            <p:cNvSpPr/>
            <p:nvPr/>
          </p:nvSpPr>
          <p:spPr>
            <a:xfrm>
              <a:off x="3160455" y="4362627"/>
              <a:ext cx="33535" cy="169763"/>
            </a:xfrm>
            <a:custGeom>
              <a:avLst/>
              <a:gdLst>
                <a:gd name="connsiteX0" fmla="*/ 0 w 33535"/>
                <a:gd name="connsiteY0" fmla="*/ 0 h 169763"/>
                <a:gd name="connsiteX1" fmla="*/ 33535 w 33535"/>
                <a:gd name="connsiteY1" fmla="*/ 0 h 169763"/>
                <a:gd name="connsiteX2" fmla="*/ 33535 w 33535"/>
                <a:gd name="connsiteY2" fmla="*/ 169764 h 169763"/>
                <a:gd name="connsiteX3" fmla="*/ 0 w 33535"/>
                <a:gd name="connsiteY3" fmla="*/ 169764 h 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35" h="169763">
                  <a:moveTo>
                    <a:pt x="0" y="0"/>
                  </a:moveTo>
                  <a:lnTo>
                    <a:pt x="33535" y="0"/>
                  </a:lnTo>
                  <a:lnTo>
                    <a:pt x="33535" y="169764"/>
                  </a:lnTo>
                  <a:lnTo>
                    <a:pt x="0" y="1697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3" name="Полилиния: фигура 1842">
              <a:extLst>
                <a:ext uri="{FF2B5EF4-FFF2-40B4-BE49-F238E27FC236}">
                  <a16:creationId xmlns:a16="http://schemas.microsoft.com/office/drawing/2014/main" id="{331E328B-3E9E-4923-9DBF-79512354E56D}"/>
                </a:ext>
              </a:extLst>
            </p:cNvPr>
            <p:cNvSpPr/>
            <p:nvPr/>
          </p:nvSpPr>
          <p:spPr>
            <a:xfrm>
              <a:off x="2267145" y="3902073"/>
              <a:ext cx="993022" cy="11178"/>
            </a:xfrm>
            <a:custGeom>
              <a:avLst/>
              <a:gdLst>
                <a:gd name="connsiteX0" fmla="*/ 0 w 993022"/>
                <a:gd name="connsiteY0" fmla="*/ 0 h 11178"/>
                <a:gd name="connsiteX1" fmla="*/ 993022 w 993022"/>
                <a:gd name="connsiteY1" fmla="*/ 0 h 11178"/>
                <a:gd name="connsiteX2" fmla="*/ 993022 w 993022"/>
                <a:gd name="connsiteY2" fmla="*/ 11179 h 11178"/>
                <a:gd name="connsiteX3" fmla="*/ 0 w 993022"/>
                <a:gd name="connsiteY3" fmla="*/ 11179 h 1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3022" h="11178">
                  <a:moveTo>
                    <a:pt x="0" y="0"/>
                  </a:moveTo>
                  <a:lnTo>
                    <a:pt x="993022" y="0"/>
                  </a:lnTo>
                  <a:lnTo>
                    <a:pt x="993022" y="11179"/>
                  </a:lnTo>
                  <a:lnTo>
                    <a:pt x="0" y="11179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844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1745259" y="3901551"/>
              <a:ext cx="450418" cy="63940"/>
              <a:chOff x="1745259" y="3901551"/>
              <a:chExt cx="450418" cy="63940"/>
            </a:xfrm>
            <a:noFill/>
          </p:grpSpPr>
          <p:sp>
            <p:nvSpPr>
              <p:cNvPr id="1845" name="Полилиния: фигура 1844">
                <a:extLst>
                  <a:ext uri="{FF2B5EF4-FFF2-40B4-BE49-F238E27FC236}">
                    <a16:creationId xmlns:a16="http://schemas.microsoft.com/office/drawing/2014/main" id="{96A9D4FC-2252-4D56-939A-65E309EEC5B9}"/>
                  </a:ext>
                </a:extLst>
              </p:cNvPr>
              <p:cNvSpPr/>
              <p:nvPr/>
            </p:nvSpPr>
            <p:spPr>
              <a:xfrm>
                <a:off x="1745259" y="3901551"/>
                <a:ext cx="52762" cy="63940"/>
              </a:xfrm>
              <a:custGeom>
                <a:avLst/>
                <a:gdLst>
                  <a:gd name="connsiteX0" fmla="*/ 0 w 52762"/>
                  <a:gd name="connsiteY0" fmla="*/ 0 h 63940"/>
                  <a:gd name="connsiteX1" fmla="*/ 52762 w 52762"/>
                  <a:gd name="connsiteY1" fmla="*/ 0 h 63940"/>
                  <a:gd name="connsiteX2" fmla="*/ 52762 w 52762"/>
                  <a:gd name="connsiteY2" fmla="*/ 63941 h 63940"/>
                  <a:gd name="connsiteX3" fmla="*/ 0 w 52762"/>
                  <a:gd name="connsiteY3" fmla="*/ 63941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62" h="63940">
                    <a:moveTo>
                      <a:pt x="0" y="0"/>
                    </a:moveTo>
                    <a:lnTo>
                      <a:pt x="52762" y="0"/>
                    </a:lnTo>
                    <a:lnTo>
                      <a:pt x="52762" y="63941"/>
                    </a:lnTo>
                    <a:lnTo>
                      <a:pt x="0" y="6394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46" name="Полилиния: фигура 1845">
                <a:extLst>
                  <a:ext uri="{FF2B5EF4-FFF2-40B4-BE49-F238E27FC236}">
                    <a16:creationId xmlns:a16="http://schemas.microsoft.com/office/drawing/2014/main" id="{48344834-2072-483D-B6CD-E4ACAAAAE04E}"/>
                  </a:ext>
                </a:extLst>
              </p:cNvPr>
              <p:cNvSpPr/>
              <p:nvPr/>
            </p:nvSpPr>
            <p:spPr>
              <a:xfrm>
                <a:off x="1877761" y="3901551"/>
                <a:ext cx="52762" cy="63940"/>
              </a:xfrm>
              <a:custGeom>
                <a:avLst/>
                <a:gdLst>
                  <a:gd name="connsiteX0" fmla="*/ 0 w 52762"/>
                  <a:gd name="connsiteY0" fmla="*/ 0 h 63940"/>
                  <a:gd name="connsiteX1" fmla="*/ 52762 w 52762"/>
                  <a:gd name="connsiteY1" fmla="*/ 0 h 63940"/>
                  <a:gd name="connsiteX2" fmla="*/ 52762 w 52762"/>
                  <a:gd name="connsiteY2" fmla="*/ 63941 h 63940"/>
                  <a:gd name="connsiteX3" fmla="*/ 0 w 52762"/>
                  <a:gd name="connsiteY3" fmla="*/ 63941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62" h="63940">
                    <a:moveTo>
                      <a:pt x="0" y="0"/>
                    </a:moveTo>
                    <a:lnTo>
                      <a:pt x="52762" y="0"/>
                    </a:lnTo>
                    <a:lnTo>
                      <a:pt x="52762" y="63941"/>
                    </a:lnTo>
                    <a:lnTo>
                      <a:pt x="0" y="6394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47" name="Полилиния: фигура 1846">
                <a:extLst>
                  <a:ext uri="{FF2B5EF4-FFF2-40B4-BE49-F238E27FC236}">
                    <a16:creationId xmlns:a16="http://schemas.microsoft.com/office/drawing/2014/main" id="{72CFEF66-1386-4310-AC79-16D7DDD3596F}"/>
                  </a:ext>
                </a:extLst>
              </p:cNvPr>
              <p:cNvSpPr/>
              <p:nvPr/>
            </p:nvSpPr>
            <p:spPr>
              <a:xfrm>
                <a:off x="2010338" y="3901551"/>
                <a:ext cx="52762" cy="63940"/>
              </a:xfrm>
              <a:custGeom>
                <a:avLst/>
                <a:gdLst>
                  <a:gd name="connsiteX0" fmla="*/ 0 w 52762"/>
                  <a:gd name="connsiteY0" fmla="*/ 0 h 63940"/>
                  <a:gd name="connsiteX1" fmla="*/ 52762 w 52762"/>
                  <a:gd name="connsiteY1" fmla="*/ 0 h 63940"/>
                  <a:gd name="connsiteX2" fmla="*/ 52762 w 52762"/>
                  <a:gd name="connsiteY2" fmla="*/ 63941 h 63940"/>
                  <a:gd name="connsiteX3" fmla="*/ 0 w 52762"/>
                  <a:gd name="connsiteY3" fmla="*/ 63941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62" h="63940">
                    <a:moveTo>
                      <a:pt x="0" y="0"/>
                    </a:moveTo>
                    <a:lnTo>
                      <a:pt x="52762" y="0"/>
                    </a:lnTo>
                    <a:lnTo>
                      <a:pt x="52762" y="63941"/>
                    </a:lnTo>
                    <a:lnTo>
                      <a:pt x="0" y="6394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48" name="Полилиния: фигура 1847">
                <a:extLst>
                  <a:ext uri="{FF2B5EF4-FFF2-40B4-BE49-F238E27FC236}">
                    <a16:creationId xmlns:a16="http://schemas.microsoft.com/office/drawing/2014/main" id="{15EFE6D0-60D7-4890-AD16-E5FCB0AC38EA}"/>
                  </a:ext>
                </a:extLst>
              </p:cNvPr>
              <p:cNvSpPr/>
              <p:nvPr/>
            </p:nvSpPr>
            <p:spPr>
              <a:xfrm>
                <a:off x="2142915" y="3901551"/>
                <a:ext cx="52762" cy="63940"/>
              </a:xfrm>
              <a:custGeom>
                <a:avLst/>
                <a:gdLst>
                  <a:gd name="connsiteX0" fmla="*/ 0 w 52762"/>
                  <a:gd name="connsiteY0" fmla="*/ 0 h 63940"/>
                  <a:gd name="connsiteX1" fmla="*/ 52762 w 52762"/>
                  <a:gd name="connsiteY1" fmla="*/ 0 h 63940"/>
                  <a:gd name="connsiteX2" fmla="*/ 52762 w 52762"/>
                  <a:gd name="connsiteY2" fmla="*/ 63941 h 63940"/>
                  <a:gd name="connsiteX3" fmla="*/ 0 w 52762"/>
                  <a:gd name="connsiteY3" fmla="*/ 63941 h 6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62" h="63940">
                    <a:moveTo>
                      <a:pt x="0" y="0"/>
                    </a:moveTo>
                    <a:lnTo>
                      <a:pt x="52762" y="0"/>
                    </a:lnTo>
                    <a:lnTo>
                      <a:pt x="52762" y="63941"/>
                    </a:lnTo>
                    <a:lnTo>
                      <a:pt x="0" y="63941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49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2306270" y="3966163"/>
              <a:ext cx="898004" cy="181538"/>
              <a:chOff x="2306270" y="3966163"/>
              <a:chExt cx="898004" cy="181538"/>
            </a:xfrm>
            <a:noFill/>
          </p:grpSpPr>
          <p:sp>
            <p:nvSpPr>
              <p:cNvPr id="1850" name="Полилиния: фигура 1849">
                <a:extLst>
                  <a:ext uri="{FF2B5EF4-FFF2-40B4-BE49-F238E27FC236}">
                    <a16:creationId xmlns:a16="http://schemas.microsoft.com/office/drawing/2014/main" id="{E40201FA-26ED-49D5-869E-55A1F3495B75}"/>
                  </a:ext>
                </a:extLst>
              </p:cNvPr>
              <p:cNvSpPr/>
              <p:nvPr/>
            </p:nvSpPr>
            <p:spPr>
              <a:xfrm>
                <a:off x="2306270" y="3966163"/>
                <a:ext cx="66176" cy="181538"/>
              </a:xfrm>
              <a:custGeom>
                <a:avLst/>
                <a:gdLst>
                  <a:gd name="connsiteX0" fmla="*/ 0 w 66176"/>
                  <a:gd name="connsiteY0" fmla="*/ 0 h 181538"/>
                  <a:gd name="connsiteX1" fmla="*/ 66177 w 66176"/>
                  <a:gd name="connsiteY1" fmla="*/ 0 h 181538"/>
                  <a:gd name="connsiteX2" fmla="*/ 66177 w 66176"/>
                  <a:gd name="connsiteY2" fmla="*/ 181538 h 181538"/>
                  <a:gd name="connsiteX3" fmla="*/ 0 w 66176"/>
                  <a:gd name="connsiteY3" fmla="*/ 181538 h 1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6" h="181538">
                    <a:moveTo>
                      <a:pt x="0" y="0"/>
                    </a:moveTo>
                    <a:lnTo>
                      <a:pt x="66177" y="0"/>
                    </a:lnTo>
                    <a:lnTo>
                      <a:pt x="66177" y="181538"/>
                    </a:lnTo>
                    <a:lnTo>
                      <a:pt x="0" y="18153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51" name="Полилиния: фигура 1850">
                <a:extLst>
                  <a:ext uri="{FF2B5EF4-FFF2-40B4-BE49-F238E27FC236}">
                    <a16:creationId xmlns:a16="http://schemas.microsoft.com/office/drawing/2014/main" id="{F4C7F5BE-4DA2-4688-B1B5-04A48DC0B0FC}"/>
                  </a:ext>
                </a:extLst>
              </p:cNvPr>
              <p:cNvSpPr/>
              <p:nvPr/>
            </p:nvSpPr>
            <p:spPr>
              <a:xfrm>
                <a:off x="2472680" y="3966163"/>
                <a:ext cx="66176" cy="181538"/>
              </a:xfrm>
              <a:custGeom>
                <a:avLst/>
                <a:gdLst>
                  <a:gd name="connsiteX0" fmla="*/ 0 w 66176"/>
                  <a:gd name="connsiteY0" fmla="*/ 0 h 181538"/>
                  <a:gd name="connsiteX1" fmla="*/ 66177 w 66176"/>
                  <a:gd name="connsiteY1" fmla="*/ 0 h 181538"/>
                  <a:gd name="connsiteX2" fmla="*/ 66177 w 66176"/>
                  <a:gd name="connsiteY2" fmla="*/ 181538 h 181538"/>
                  <a:gd name="connsiteX3" fmla="*/ 0 w 66176"/>
                  <a:gd name="connsiteY3" fmla="*/ 181538 h 1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6" h="181538">
                    <a:moveTo>
                      <a:pt x="0" y="0"/>
                    </a:moveTo>
                    <a:lnTo>
                      <a:pt x="66177" y="0"/>
                    </a:lnTo>
                    <a:lnTo>
                      <a:pt x="66177" y="181538"/>
                    </a:lnTo>
                    <a:lnTo>
                      <a:pt x="0" y="18153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52" name="Полилиния: фигура 1851">
                <a:extLst>
                  <a:ext uri="{FF2B5EF4-FFF2-40B4-BE49-F238E27FC236}">
                    <a16:creationId xmlns:a16="http://schemas.microsoft.com/office/drawing/2014/main" id="{05A41228-82A8-4D1F-BBE2-B71F01934587}"/>
                  </a:ext>
                </a:extLst>
              </p:cNvPr>
              <p:cNvSpPr/>
              <p:nvPr/>
            </p:nvSpPr>
            <p:spPr>
              <a:xfrm>
                <a:off x="2639016" y="3966163"/>
                <a:ext cx="66176" cy="181538"/>
              </a:xfrm>
              <a:custGeom>
                <a:avLst/>
                <a:gdLst>
                  <a:gd name="connsiteX0" fmla="*/ 0 w 66176"/>
                  <a:gd name="connsiteY0" fmla="*/ 0 h 181538"/>
                  <a:gd name="connsiteX1" fmla="*/ 66177 w 66176"/>
                  <a:gd name="connsiteY1" fmla="*/ 0 h 181538"/>
                  <a:gd name="connsiteX2" fmla="*/ 66177 w 66176"/>
                  <a:gd name="connsiteY2" fmla="*/ 181538 h 181538"/>
                  <a:gd name="connsiteX3" fmla="*/ 0 w 66176"/>
                  <a:gd name="connsiteY3" fmla="*/ 181538 h 1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6" h="181538">
                    <a:moveTo>
                      <a:pt x="0" y="0"/>
                    </a:moveTo>
                    <a:lnTo>
                      <a:pt x="66177" y="0"/>
                    </a:lnTo>
                    <a:lnTo>
                      <a:pt x="66177" y="181538"/>
                    </a:lnTo>
                    <a:lnTo>
                      <a:pt x="0" y="18153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53" name="Полилиния: фигура 1852">
                <a:extLst>
                  <a:ext uri="{FF2B5EF4-FFF2-40B4-BE49-F238E27FC236}">
                    <a16:creationId xmlns:a16="http://schemas.microsoft.com/office/drawing/2014/main" id="{45AE79EE-0603-4156-BADE-F702B75AC3D6}"/>
                  </a:ext>
                </a:extLst>
              </p:cNvPr>
              <p:cNvSpPr/>
              <p:nvPr/>
            </p:nvSpPr>
            <p:spPr>
              <a:xfrm>
                <a:off x="2805426" y="3966163"/>
                <a:ext cx="66176" cy="181538"/>
              </a:xfrm>
              <a:custGeom>
                <a:avLst/>
                <a:gdLst>
                  <a:gd name="connsiteX0" fmla="*/ 0 w 66176"/>
                  <a:gd name="connsiteY0" fmla="*/ 0 h 181538"/>
                  <a:gd name="connsiteX1" fmla="*/ 66177 w 66176"/>
                  <a:gd name="connsiteY1" fmla="*/ 0 h 181538"/>
                  <a:gd name="connsiteX2" fmla="*/ 66177 w 66176"/>
                  <a:gd name="connsiteY2" fmla="*/ 181538 h 181538"/>
                  <a:gd name="connsiteX3" fmla="*/ 0 w 66176"/>
                  <a:gd name="connsiteY3" fmla="*/ 181538 h 1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6" h="181538">
                    <a:moveTo>
                      <a:pt x="0" y="0"/>
                    </a:moveTo>
                    <a:lnTo>
                      <a:pt x="66177" y="0"/>
                    </a:lnTo>
                    <a:lnTo>
                      <a:pt x="66177" y="181538"/>
                    </a:lnTo>
                    <a:lnTo>
                      <a:pt x="0" y="18153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54" name="Полилиния: фигура 1853">
                <a:extLst>
                  <a:ext uri="{FF2B5EF4-FFF2-40B4-BE49-F238E27FC236}">
                    <a16:creationId xmlns:a16="http://schemas.microsoft.com/office/drawing/2014/main" id="{AB5D1363-34A4-4FFA-AC5B-534DA64F9144}"/>
                  </a:ext>
                </a:extLst>
              </p:cNvPr>
              <p:cNvSpPr/>
              <p:nvPr/>
            </p:nvSpPr>
            <p:spPr>
              <a:xfrm>
                <a:off x="2971762" y="3966163"/>
                <a:ext cx="66176" cy="181538"/>
              </a:xfrm>
              <a:custGeom>
                <a:avLst/>
                <a:gdLst>
                  <a:gd name="connsiteX0" fmla="*/ 0 w 66176"/>
                  <a:gd name="connsiteY0" fmla="*/ 0 h 181538"/>
                  <a:gd name="connsiteX1" fmla="*/ 66177 w 66176"/>
                  <a:gd name="connsiteY1" fmla="*/ 0 h 181538"/>
                  <a:gd name="connsiteX2" fmla="*/ 66177 w 66176"/>
                  <a:gd name="connsiteY2" fmla="*/ 181538 h 181538"/>
                  <a:gd name="connsiteX3" fmla="*/ 0 w 66176"/>
                  <a:gd name="connsiteY3" fmla="*/ 181538 h 1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6" h="181538">
                    <a:moveTo>
                      <a:pt x="0" y="0"/>
                    </a:moveTo>
                    <a:lnTo>
                      <a:pt x="66177" y="0"/>
                    </a:lnTo>
                    <a:lnTo>
                      <a:pt x="66177" y="181538"/>
                    </a:lnTo>
                    <a:lnTo>
                      <a:pt x="0" y="18153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55" name="Полилиния: фигура 1854">
                <a:extLst>
                  <a:ext uri="{FF2B5EF4-FFF2-40B4-BE49-F238E27FC236}">
                    <a16:creationId xmlns:a16="http://schemas.microsoft.com/office/drawing/2014/main" id="{C1C38E96-554D-4DE7-8526-F4566E0AE7A4}"/>
                  </a:ext>
                </a:extLst>
              </p:cNvPr>
              <p:cNvSpPr/>
              <p:nvPr/>
            </p:nvSpPr>
            <p:spPr>
              <a:xfrm>
                <a:off x="3138098" y="3966163"/>
                <a:ext cx="66176" cy="181538"/>
              </a:xfrm>
              <a:custGeom>
                <a:avLst/>
                <a:gdLst>
                  <a:gd name="connsiteX0" fmla="*/ 0 w 66176"/>
                  <a:gd name="connsiteY0" fmla="*/ 0 h 181538"/>
                  <a:gd name="connsiteX1" fmla="*/ 66177 w 66176"/>
                  <a:gd name="connsiteY1" fmla="*/ 0 h 181538"/>
                  <a:gd name="connsiteX2" fmla="*/ 66177 w 66176"/>
                  <a:gd name="connsiteY2" fmla="*/ 181538 h 181538"/>
                  <a:gd name="connsiteX3" fmla="*/ 0 w 66176"/>
                  <a:gd name="connsiteY3" fmla="*/ 181538 h 1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6" h="181538">
                    <a:moveTo>
                      <a:pt x="0" y="0"/>
                    </a:moveTo>
                    <a:lnTo>
                      <a:pt x="66177" y="0"/>
                    </a:lnTo>
                    <a:lnTo>
                      <a:pt x="66177" y="181538"/>
                    </a:lnTo>
                    <a:lnTo>
                      <a:pt x="0" y="181538"/>
                    </a:lnTo>
                    <a:close/>
                  </a:path>
                </a:pathLst>
              </a:custGeom>
              <a:noFill/>
              <a:ln w="7452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856" name="Полилиния: фигура 1855">
              <a:extLst>
                <a:ext uri="{FF2B5EF4-FFF2-40B4-BE49-F238E27FC236}">
                  <a16:creationId xmlns:a16="http://schemas.microsoft.com/office/drawing/2014/main" id="{4C22AB4A-2FFE-46C3-BF7B-645A6D51A147}"/>
                </a:ext>
              </a:extLst>
            </p:cNvPr>
            <p:cNvSpPr/>
            <p:nvPr/>
          </p:nvSpPr>
          <p:spPr>
            <a:xfrm>
              <a:off x="2271542" y="3623431"/>
              <a:ext cx="39795" cy="58724"/>
            </a:xfrm>
            <a:custGeom>
              <a:avLst/>
              <a:gdLst>
                <a:gd name="connsiteX0" fmla="*/ 0 w 39795"/>
                <a:gd name="connsiteY0" fmla="*/ 0 h 58724"/>
                <a:gd name="connsiteX1" fmla="*/ 39795 w 39795"/>
                <a:gd name="connsiteY1" fmla="*/ 0 h 58724"/>
                <a:gd name="connsiteX2" fmla="*/ 39795 w 39795"/>
                <a:gd name="connsiteY2" fmla="*/ 58724 h 58724"/>
                <a:gd name="connsiteX3" fmla="*/ 0 w 39795"/>
                <a:gd name="connsiteY3" fmla="*/ 58724 h 5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95" h="58724">
                  <a:moveTo>
                    <a:pt x="0" y="0"/>
                  </a:moveTo>
                  <a:lnTo>
                    <a:pt x="39795" y="0"/>
                  </a:lnTo>
                  <a:lnTo>
                    <a:pt x="39795" y="58724"/>
                  </a:lnTo>
                  <a:lnTo>
                    <a:pt x="0" y="5872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7" name="Полилиния: фигура 1856">
              <a:extLst>
                <a:ext uri="{FF2B5EF4-FFF2-40B4-BE49-F238E27FC236}">
                  <a16:creationId xmlns:a16="http://schemas.microsoft.com/office/drawing/2014/main" id="{23B857A7-3295-42CF-82B7-3BDE068DA06A}"/>
                </a:ext>
              </a:extLst>
            </p:cNvPr>
            <p:cNvSpPr/>
            <p:nvPr/>
          </p:nvSpPr>
          <p:spPr>
            <a:xfrm>
              <a:off x="2550333" y="3623431"/>
              <a:ext cx="39795" cy="58724"/>
            </a:xfrm>
            <a:custGeom>
              <a:avLst/>
              <a:gdLst>
                <a:gd name="connsiteX0" fmla="*/ 0 w 39795"/>
                <a:gd name="connsiteY0" fmla="*/ 0 h 58724"/>
                <a:gd name="connsiteX1" fmla="*/ 39795 w 39795"/>
                <a:gd name="connsiteY1" fmla="*/ 0 h 58724"/>
                <a:gd name="connsiteX2" fmla="*/ 39795 w 39795"/>
                <a:gd name="connsiteY2" fmla="*/ 58724 h 58724"/>
                <a:gd name="connsiteX3" fmla="*/ 0 w 39795"/>
                <a:gd name="connsiteY3" fmla="*/ 58724 h 5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95" h="58724">
                  <a:moveTo>
                    <a:pt x="0" y="0"/>
                  </a:moveTo>
                  <a:lnTo>
                    <a:pt x="39795" y="0"/>
                  </a:lnTo>
                  <a:lnTo>
                    <a:pt x="39795" y="58724"/>
                  </a:lnTo>
                  <a:lnTo>
                    <a:pt x="0" y="5872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8" name="Полилиния: фигура 1857">
              <a:extLst>
                <a:ext uri="{FF2B5EF4-FFF2-40B4-BE49-F238E27FC236}">
                  <a16:creationId xmlns:a16="http://schemas.microsoft.com/office/drawing/2014/main" id="{68EB96C3-FA9A-4C6E-ACC2-AE3322AF6EC3}"/>
                </a:ext>
              </a:extLst>
            </p:cNvPr>
            <p:cNvSpPr/>
            <p:nvPr/>
          </p:nvSpPr>
          <p:spPr>
            <a:xfrm>
              <a:off x="2719352" y="3623431"/>
              <a:ext cx="23027" cy="58724"/>
            </a:xfrm>
            <a:custGeom>
              <a:avLst/>
              <a:gdLst>
                <a:gd name="connsiteX0" fmla="*/ 0 w 23027"/>
                <a:gd name="connsiteY0" fmla="*/ 0 h 58724"/>
                <a:gd name="connsiteX1" fmla="*/ 23028 w 23027"/>
                <a:gd name="connsiteY1" fmla="*/ 0 h 58724"/>
                <a:gd name="connsiteX2" fmla="*/ 23028 w 23027"/>
                <a:gd name="connsiteY2" fmla="*/ 58724 h 58724"/>
                <a:gd name="connsiteX3" fmla="*/ 0 w 23027"/>
                <a:gd name="connsiteY3" fmla="*/ 58724 h 5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7" h="58724">
                  <a:moveTo>
                    <a:pt x="0" y="0"/>
                  </a:moveTo>
                  <a:lnTo>
                    <a:pt x="23028" y="0"/>
                  </a:lnTo>
                  <a:lnTo>
                    <a:pt x="23028" y="58724"/>
                  </a:lnTo>
                  <a:lnTo>
                    <a:pt x="0" y="5872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9" name="Полилиния: фигура 1858">
              <a:extLst>
                <a:ext uri="{FF2B5EF4-FFF2-40B4-BE49-F238E27FC236}">
                  <a16:creationId xmlns:a16="http://schemas.microsoft.com/office/drawing/2014/main" id="{90B7109D-A1F0-4EFE-91F0-413FB5319844}"/>
                </a:ext>
              </a:extLst>
            </p:cNvPr>
            <p:cNvSpPr/>
            <p:nvPr/>
          </p:nvSpPr>
          <p:spPr>
            <a:xfrm>
              <a:off x="2782324" y="3623431"/>
              <a:ext cx="23027" cy="58724"/>
            </a:xfrm>
            <a:custGeom>
              <a:avLst/>
              <a:gdLst>
                <a:gd name="connsiteX0" fmla="*/ 0 w 23027"/>
                <a:gd name="connsiteY0" fmla="*/ 0 h 58724"/>
                <a:gd name="connsiteX1" fmla="*/ 23028 w 23027"/>
                <a:gd name="connsiteY1" fmla="*/ 0 h 58724"/>
                <a:gd name="connsiteX2" fmla="*/ 23028 w 23027"/>
                <a:gd name="connsiteY2" fmla="*/ 58724 h 58724"/>
                <a:gd name="connsiteX3" fmla="*/ 0 w 23027"/>
                <a:gd name="connsiteY3" fmla="*/ 58724 h 5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7" h="58724">
                  <a:moveTo>
                    <a:pt x="0" y="0"/>
                  </a:moveTo>
                  <a:lnTo>
                    <a:pt x="23028" y="0"/>
                  </a:lnTo>
                  <a:lnTo>
                    <a:pt x="23028" y="58724"/>
                  </a:lnTo>
                  <a:lnTo>
                    <a:pt x="0" y="5872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0" name="Полилиния: фигура 1859">
              <a:extLst>
                <a:ext uri="{FF2B5EF4-FFF2-40B4-BE49-F238E27FC236}">
                  <a16:creationId xmlns:a16="http://schemas.microsoft.com/office/drawing/2014/main" id="{80073D1F-DB54-48FD-831B-35BC05D555A8}"/>
                </a:ext>
              </a:extLst>
            </p:cNvPr>
            <p:cNvSpPr/>
            <p:nvPr/>
          </p:nvSpPr>
          <p:spPr>
            <a:xfrm>
              <a:off x="4804288" y="3575289"/>
              <a:ext cx="300626" cy="531648"/>
            </a:xfrm>
            <a:custGeom>
              <a:avLst/>
              <a:gdLst>
                <a:gd name="connsiteX0" fmla="*/ 291535 w 300626"/>
                <a:gd name="connsiteY0" fmla="*/ 57234 h 531648"/>
                <a:gd name="connsiteX1" fmla="*/ 291535 w 300626"/>
                <a:gd name="connsiteY1" fmla="*/ 71617 h 531648"/>
                <a:gd name="connsiteX2" fmla="*/ 295783 w 300626"/>
                <a:gd name="connsiteY2" fmla="*/ 71617 h 531648"/>
                <a:gd name="connsiteX3" fmla="*/ 295783 w 300626"/>
                <a:gd name="connsiteY3" fmla="*/ 531649 h 531648"/>
                <a:gd name="connsiteX4" fmla="*/ 0 w 300626"/>
                <a:gd name="connsiteY4" fmla="*/ 531649 h 531648"/>
                <a:gd name="connsiteX5" fmla="*/ 0 w 300626"/>
                <a:gd name="connsiteY5" fmla="*/ 0 h 531648"/>
                <a:gd name="connsiteX6" fmla="*/ 242797 w 300626"/>
                <a:gd name="connsiteY6" fmla="*/ 0 h 531648"/>
                <a:gd name="connsiteX7" fmla="*/ 242797 w 300626"/>
                <a:gd name="connsiteY7" fmla="*/ 14308 h 531648"/>
                <a:gd name="connsiteX8" fmla="*/ 287362 w 300626"/>
                <a:gd name="connsiteY8" fmla="*/ 14308 h 531648"/>
                <a:gd name="connsiteX9" fmla="*/ 287362 w 300626"/>
                <a:gd name="connsiteY9" fmla="*/ 28617 h 531648"/>
                <a:gd name="connsiteX10" fmla="*/ 300627 w 300626"/>
                <a:gd name="connsiteY10" fmla="*/ 42925 h 531648"/>
                <a:gd name="connsiteX11" fmla="*/ 300627 w 300626"/>
                <a:gd name="connsiteY11" fmla="*/ 57234 h 53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0626" h="531648">
                  <a:moveTo>
                    <a:pt x="291535" y="57234"/>
                  </a:moveTo>
                  <a:lnTo>
                    <a:pt x="291535" y="71617"/>
                  </a:lnTo>
                  <a:lnTo>
                    <a:pt x="295783" y="71617"/>
                  </a:lnTo>
                  <a:lnTo>
                    <a:pt x="295783" y="531649"/>
                  </a:lnTo>
                  <a:lnTo>
                    <a:pt x="0" y="531649"/>
                  </a:lnTo>
                  <a:lnTo>
                    <a:pt x="0" y="0"/>
                  </a:lnTo>
                  <a:lnTo>
                    <a:pt x="242797" y="0"/>
                  </a:lnTo>
                  <a:lnTo>
                    <a:pt x="242797" y="14308"/>
                  </a:lnTo>
                  <a:lnTo>
                    <a:pt x="287362" y="14308"/>
                  </a:lnTo>
                  <a:lnTo>
                    <a:pt x="287362" y="28617"/>
                  </a:lnTo>
                  <a:lnTo>
                    <a:pt x="300627" y="42925"/>
                  </a:lnTo>
                  <a:lnTo>
                    <a:pt x="300627" y="5723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1" name="Полилиния: фигура 1860">
              <a:extLst>
                <a:ext uri="{FF2B5EF4-FFF2-40B4-BE49-F238E27FC236}">
                  <a16:creationId xmlns:a16="http://schemas.microsoft.com/office/drawing/2014/main" id="{81AF94D8-8F5F-4A87-B4CC-ECDD84A246B8}"/>
                </a:ext>
              </a:extLst>
            </p:cNvPr>
            <p:cNvSpPr/>
            <p:nvPr/>
          </p:nvSpPr>
          <p:spPr>
            <a:xfrm>
              <a:off x="4774106" y="3423634"/>
              <a:ext cx="686433" cy="151654"/>
            </a:xfrm>
            <a:custGeom>
              <a:avLst/>
              <a:gdLst>
                <a:gd name="connsiteX0" fmla="*/ 0 w 686433"/>
                <a:gd name="connsiteY0" fmla="*/ 0 h 151654"/>
                <a:gd name="connsiteX1" fmla="*/ 686433 w 686433"/>
                <a:gd name="connsiteY1" fmla="*/ 0 h 151654"/>
                <a:gd name="connsiteX2" fmla="*/ 686433 w 686433"/>
                <a:gd name="connsiteY2" fmla="*/ 151655 h 151654"/>
                <a:gd name="connsiteX3" fmla="*/ 0 w 686433"/>
                <a:gd name="connsiteY3" fmla="*/ 151655 h 15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433" h="151654">
                  <a:moveTo>
                    <a:pt x="0" y="0"/>
                  </a:moveTo>
                  <a:lnTo>
                    <a:pt x="686433" y="0"/>
                  </a:lnTo>
                  <a:lnTo>
                    <a:pt x="686433" y="151655"/>
                  </a:lnTo>
                  <a:lnTo>
                    <a:pt x="0" y="151655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2" name="Полилиния: фигура 1861">
              <a:extLst>
                <a:ext uri="{FF2B5EF4-FFF2-40B4-BE49-F238E27FC236}">
                  <a16:creationId xmlns:a16="http://schemas.microsoft.com/office/drawing/2014/main" id="{8C8D3183-CC70-4207-A96A-897E2841D890}"/>
                </a:ext>
              </a:extLst>
            </p:cNvPr>
            <p:cNvSpPr/>
            <p:nvPr/>
          </p:nvSpPr>
          <p:spPr>
            <a:xfrm>
              <a:off x="4868453" y="3372287"/>
              <a:ext cx="497815" cy="51346"/>
            </a:xfrm>
            <a:custGeom>
              <a:avLst/>
              <a:gdLst>
                <a:gd name="connsiteX0" fmla="*/ 0 w 497815"/>
                <a:gd name="connsiteY0" fmla="*/ 0 h 51346"/>
                <a:gd name="connsiteX1" fmla="*/ 497815 w 497815"/>
                <a:gd name="connsiteY1" fmla="*/ 0 h 51346"/>
                <a:gd name="connsiteX2" fmla="*/ 497815 w 497815"/>
                <a:gd name="connsiteY2" fmla="*/ 51346 h 51346"/>
                <a:gd name="connsiteX3" fmla="*/ 0 w 497815"/>
                <a:gd name="connsiteY3" fmla="*/ 51346 h 5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815" h="51346">
                  <a:moveTo>
                    <a:pt x="0" y="0"/>
                  </a:moveTo>
                  <a:lnTo>
                    <a:pt x="497815" y="0"/>
                  </a:lnTo>
                  <a:lnTo>
                    <a:pt x="497815" y="51346"/>
                  </a:lnTo>
                  <a:lnTo>
                    <a:pt x="0" y="51346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3" name="Полилиния: фигура 1862">
              <a:extLst>
                <a:ext uri="{FF2B5EF4-FFF2-40B4-BE49-F238E27FC236}">
                  <a16:creationId xmlns:a16="http://schemas.microsoft.com/office/drawing/2014/main" id="{5CCE3FBE-43FF-409B-821A-71EB9BD0AE77}"/>
                </a:ext>
              </a:extLst>
            </p:cNvPr>
            <p:cNvSpPr/>
            <p:nvPr/>
          </p:nvSpPr>
          <p:spPr>
            <a:xfrm>
              <a:off x="4807642" y="3360736"/>
              <a:ext cx="619362" cy="11551"/>
            </a:xfrm>
            <a:custGeom>
              <a:avLst/>
              <a:gdLst>
                <a:gd name="connsiteX0" fmla="*/ 0 w 619362"/>
                <a:gd name="connsiteY0" fmla="*/ 0 h 11551"/>
                <a:gd name="connsiteX1" fmla="*/ 619362 w 619362"/>
                <a:gd name="connsiteY1" fmla="*/ 0 h 11551"/>
                <a:gd name="connsiteX2" fmla="*/ 619362 w 619362"/>
                <a:gd name="connsiteY2" fmla="*/ 11551 h 11551"/>
                <a:gd name="connsiteX3" fmla="*/ 0 w 619362"/>
                <a:gd name="connsiteY3" fmla="*/ 11551 h 1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362" h="11551">
                  <a:moveTo>
                    <a:pt x="0" y="0"/>
                  </a:moveTo>
                  <a:lnTo>
                    <a:pt x="619362" y="0"/>
                  </a:lnTo>
                  <a:lnTo>
                    <a:pt x="619362" y="11551"/>
                  </a:lnTo>
                  <a:lnTo>
                    <a:pt x="0" y="11551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4" name="Полилиния: фигура 1863">
              <a:extLst>
                <a:ext uri="{FF2B5EF4-FFF2-40B4-BE49-F238E27FC236}">
                  <a16:creationId xmlns:a16="http://schemas.microsoft.com/office/drawing/2014/main" id="{A29E2275-B160-494D-9F0F-C100FC201414}"/>
                </a:ext>
              </a:extLst>
            </p:cNvPr>
            <p:cNvSpPr/>
            <p:nvPr/>
          </p:nvSpPr>
          <p:spPr>
            <a:xfrm>
              <a:off x="4807642" y="3267135"/>
              <a:ext cx="619362" cy="75790"/>
            </a:xfrm>
            <a:custGeom>
              <a:avLst/>
              <a:gdLst>
                <a:gd name="connsiteX0" fmla="*/ 309719 w 619362"/>
                <a:gd name="connsiteY0" fmla="*/ 0 h 75790"/>
                <a:gd name="connsiteX1" fmla="*/ 619362 w 619362"/>
                <a:gd name="connsiteY1" fmla="*/ 75790 h 75790"/>
                <a:gd name="connsiteX2" fmla="*/ 0 w 619362"/>
                <a:gd name="connsiteY2" fmla="*/ 75790 h 7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362" h="75790">
                  <a:moveTo>
                    <a:pt x="309719" y="0"/>
                  </a:moveTo>
                  <a:lnTo>
                    <a:pt x="619362" y="75790"/>
                  </a:lnTo>
                  <a:lnTo>
                    <a:pt x="0" y="7579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5" name="Полилиния: фигура 1864">
              <a:extLst>
                <a:ext uri="{FF2B5EF4-FFF2-40B4-BE49-F238E27FC236}">
                  <a16:creationId xmlns:a16="http://schemas.microsoft.com/office/drawing/2014/main" id="{C59A4F57-E706-4BBB-9210-B491C6F3E142}"/>
                </a:ext>
              </a:extLst>
            </p:cNvPr>
            <p:cNvSpPr/>
            <p:nvPr/>
          </p:nvSpPr>
          <p:spPr>
            <a:xfrm>
              <a:off x="4807642" y="3349260"/>
              <a:ext cx="619362" cy="11551"/>
            </a:xfrm>
            <a:custGeom>
              <a:avLst/>
              <a:gdLst>
                <a:gd name="connsiteX0" fmla="*/ 0 w 619362"/>
                <a:gd name="connsiteY0" fmla="*/ 0 h 11551"/>
                <a:gd name="connsiteX1" fmla="*/ 619362 w 619362"/>
                <a:gd name="connsiteY1" fmla="*/ 0 h 11551"/>
                <a:gd name="connsiteX2" fmla="*/ 619362 w 619362"/>
                <a:gd name="connsiteY2" fmla="*/ 11551 h 11551"/>
                <a:gd name="connsiteX3" fmla="*/ 0 w 619362"/>
                <a:gd name="connsiteY3" fmla="*/ 11551 h 1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362" h="11551">
                  <a:moveTo>
                    <a:pt x="0" y="0"/>
                  </a:moveTo>
                  <a:lnTo>
                    <a:pt x="619362" y="0"/>
                  </a:lnTo>
                  <a:lnTo>
                    <a:pt x="619362" y="11551"/>
                  </a:lnTo>
                  <a:lnTo>
                    <a:pt x="0" y="11551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6" name="Полилиния: фигура 1865">
              <a:extLst>
                <a:ext uri="{FF2B5EF4-FFF2-40B4-BE49-F238E27FC236}">
                  <a16:creationId xmlns:a16="http://schemas.microsoft.com/office/drawing/2014/main" id="{3AB5A013-A908-4CD6-84A5-AA29CE951D69}"/>
                </a:ext>
              </a:extLst>
            </p:cNvPr>
            <p:cNvSpPr/>
            <p:nvPr/>
          </p:nvSpPr>
          <p:spPr>
            <a:xfrm>
              <a:off x="4615894" y="3767409"/>
              <a:ext cx="44043" cy="339527"/>
            </a:xfrm>
            <a:custGeom>
              <a:avLst/>
              <a:gdLst>
                <a:gd name="connsiteX0" fmla="*/ 0 w 44043"/>
                <a:gd name="connsiteY0" fmla="*/ 0 h 339527"/>
                <a:gd name="connsiteX1" fmla="*/ 44043 w 44043"/>
                <a:gd name="connsiteY1" fmla="*/ 0 h 339527"/>
                <a:gd name="connsiteX2" fmla="*/ 44043 w 44043"/>
                <a:gd name="connsiteY2" fmla="*/ 339528 h 339527"/>
                <a:gd name="connsiteX3" fmla="*/ 0 w 44043"/>
                <a:gd name="connsiteY3" fmla="*/ 339528 h 33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3" h="339527">
                  <a:moveTo>
                    <a:pt x="0" y="0"/>
                  </a:moveTo>
                  <a:lnTo>
                    <a:pt x="44043" y="0"/>
                  </a:lnTo>
                  <a:lnTo>
                    <a:pt x="44043" y="339528"/>
                  </a:lnTo>
                  <a:lnTo>
                    <a:pt x="0" y="339528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7" name="Полилиния: фигура 1866">
              <a:extLst>
                <a:ext uri="{FF2B5EF4-FFF2-40B4-BE49-F238E27FC236}">
                  <a16:creationId xmlns:a16="http://schemas.microsoft.com/office/drawing/2014/main" id="{4D9AEFFB-FE0E-49A4-AB2A-E0047EC0CEEE}"/>
                </a:ext>
              </a:extLst>
            </p:cNvPr>
            <p:cNvSpPr/>
            <p:nvPr/>
          </p:nvSpPr>
          <p:spPr>
            <a:xfrm>
              <a:off x="4615894" y="3669933"/>
              <a:ext cx="190108" cy="97401"/>
            </a:xfrm>
            <a:custGeom>
              <a:avLst/>
              <a:gdLst>
                <a:gd name="connsiteX0" fmla="*/ 190109 w 190108"/>
                <a:gd name="connsiteY0" fmla="*/ 97402 h 97401"/>
                <a:gd name="connsiteX1" fmla="*/ 0 w 190108"/>
                <a:gd name="connsiteY1" fmla="*/ 97402 h 97401"/>
                <a:gd name="connsiteX2" fmla="*/ 95092 w 190108"/>
                <a:gd name="connsiteY2" fmla="*/ 0 h 97401"/>
                <a:gd name="connsiteX3" fmla="*/ 190109 w 190108"/>
                <a:gd name="connsiteY3" fmla="*/ 0 h 9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108" h="97401">
                  <a:moveTo>
                    <a:pt x="190109" y="97402"/>
                  </a:moveTo>
                  <a:lnTo>
                    <a:pt x="0" y="97402"/>
                  </a:lnTo>
                  <a:lnTo>
                    <a:pt x="95092" y="0"/>
                  </a:lnTo>
                  <a:lnTo>
                    <a:pt x="190109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8" name="Полилиния: фигура 1867">
              <a:extLst>
                <a:ext uri="{FF2B5EF4-FFF2-40B4-BE49-F238E27FC236}">
                  <a16:creationId xmlns:a16="http://schemas.microsoft.com/office/drawing/2014/main" id="{72F872FC-24CD-4321-9036-20EC6D57D866}"/>
                </a:ext>
              </a:extLst>
            </p:cNvPr>
            <p:cNvSpPr/>
            <p:nvPr/>
          </p:nvSpPr>
          <p:spPr>
            <a:xfrm>
              <a:off x="4659862" y="3767335"/>
              <a:ext cx="146140" cy="100979"/>
            </a:xfrm>
            <a:custGeom>
              <a:avLst/>
              <a:gdLst>
                <a:gd name="connsiteX0" fmla="*/ 146140 w 146140"/>
                <a:gd name="connsiteY0" fmla="*/ 0 h 100979"/>
                <a:gd name="connsiteX1" fmla="*/ 146140 w 146140"/>
                <a:gd name="connsiteY1" fmla="*/ 100979 h 100979"/>
                <a:gd name="connsiteX2" fmla="*/ 146066 w 146140"/>
                <a:gd name="connsiteY2" fmla="*/ 100979 h 100979"/>
                <a:gd name="connsiteX3" fmla="*/ 125050 w 146140"/>
                <a:gd name="connsiteY3" fmla="*/ 53806 h 100979"/>
                <a:gd name="connsiteX4" fmla="*/ 74002 w 146140"/>
                <a:gd name="connsiteY4" fmla="*/ 32716 h 100979"/>
                <a:gd name="connsiteX5" fmla="*/ 1863 w 146140"/>
                <a:gd name="connsiteY5" fmla="*/ 100979 h 100979"/>
                <a:gd name="connsiteX6" fmla="*/ 0 w 146140"/>
                <a:gd name="connsiteY6" fmla="*/ 100979 h 100979"/>
                <a:gd name="connsiteX7" fmla="*/ 0 w 146140"/>
                <a:gd name="connsiteY7" fmla="*/ 0 h 100979"/>
                <a:gd name="connsiteX8" fmla="*/ 146140 w 146140"/>
                <a:gd name="connsiteY8" fmla="*/ 0 h 10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40" h="100979">
                  <a:moveTo>
                    <a:pt x="146140" y="0"/>
                  </a:moveTo>
                  <a:lnTo>
                    <a:pt x="146140" y="100979"/>
                  </a:lnTo>
                  <a:lnTo>
                    <a:pt x="146066" y="100979"/>
                  </a:lnTo>
                  <a:cubicBezTo>
                    <a:pt x="145097" y="82572"/>
                    <a:pt x="137272" y="66028"/>
                    <a:pt x="125050" y="53806"/>
                  </a:cubicBezTo>
                  <a:cubicBezTo>
                    <a:pt x="111934" y="40764"/>
                    <a:pt x="93900" y="32716"/>
                    <a:pt x="74002" y="32716"/>
                  </a:cubicBezTo>
                  <a:cubicBezTo>
                    <a:pt x="35399" y="32716"/>
                    <a:pt x="3875" y="62898"/>
                    <a:pt x="1863" y="100979"/>
                  </a:cubicBezTo>
                  <a:lnTo>
                    <a:pt x="0" y="100979"/>
                  </a:lnTo>
                  <a:lnTo>
                    <a:pt x="0" y="0"/>
                  </a:lnTo>
                  <a:lnTo>
                    <a:pt x="146140" y="0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9" name="Полилиния: фигура 1868">
              <a:extLst>
                <a:ext uri="{FF2B5EF4-FFF2-40B4-BE49-F238E27FC236}">
                  <a16:creationId xmlns:a16="http://schemas.microsoft.com/office/drawing/2014/main" id="{DAFF3D19-55B2-4B1D-960B-7132F695C30F}"/>
                </a:ext>
              </a:extLst>
            </p:cNvPr>
            <p:cNvSpPr/>
            <p:nvPr/>
          </p:nvSpPr>
          <p:spPr>
            <a:xfrm>
              <a:off x="5036801" y="3387341"/>
              <a:ext cx="20642" cy="21313"/>
            </a:xfrm>
            <a:custGeom>
              <a:avLst/>
              <a:gdLst>
                <a:gd name="connsiteX0" fmla="*/ 0 w 20642"/>
                <a:gd name="connsiteY0" fmla="*/ 0 h 21313"/>
                <a:gd name="connsiteX1" fmla="*/ 20643 w 20642"/>
                <a:gd name="connsiteY1" fmla="*/ 0 h 21313"/>
                <a:gd name="connsiteX2" fmla="*/ 20643 w 20642"/>
                <a:gd name="connsiteY2" fmla="*/ 21314 h 21313"/>
                <a:gd name="connsiteX3" fmla="*/ 0 w 20642"/>
                <a:gd name="connsiteY3" fmla="*/ 21314 h 2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42" h="21313">
                  <a:moveTo>
                    <a:pt x="0" y="0"/>
                  </a:moveTo>
                  <a:lnTo>
                    <a:pt x="20643" y="0"/>
                  </a:lnTo>
                  <a:lnTo>
                    <a:pt x="20643" y="21314"/>
                  </a:lnTo>
                  <a:lnTo>
                    <a:pt x="0" y="2131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0" name="Полилиния: фигура 1869">
              <a:extLst>
                <a:ext uri="{FF2B5EF4-FFF2-40B4-BE49-F238E27FC236}">
                  <a16:creationId xmlns:a16="http://schemas.microsoft.com/office/drawing/2014/main" id="{EC5C3DA8-D6BA-4D54-9769-EA10CE059670}"/>
                </a:ext>
              </a:extLst>
            </p:cNvPr>
            <p:cNvSpPr/>
            <p:nvPr/>
          </p:nvSpPr>
          <p:spPr>
            <a:xfrm>
              <a:off x="5236970" y="3387341"/>
              <a:ext cx="20642" cy="21313"/>
            </a:xfrm>
            <a:custGeom>
              <a:avLst/>
              <a:gdLst>
                <a:gd name="connsiteX0" fmla="*/ 0 w 20642"/>
                <a:gd name="connsiteY0" fmla="*/ 0 h 21313"/>
                <a:gd name="connsiteX1" fmla="*/ 20643 w 20642"/>
                <a:gd name="connsiteY1" fmla="*/ 0 h 21313"/>
                <a:gd name="connsiteX2" fmla="*/ 20643 w 20642"/>
                <a:gd name="connsiteY2" fmla="*/ 21314 h 21313"/>
                <a:gd name="connsiteX3" fmla="*/ 0 w 20642"/>
                <a:gd name="connsiteY3" fmla="*/ 21314 h 2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42" h="21313">
                  <a:moveTo>
                    <a:pt x="0" y="0"/>
                  </a:moveTo>
                  <a:lnTo>
                    <a:pt x="20643" y="0"/>
                  </a:lnTo>
                  <a:lnTo>
                    <a:pt x="20643" y="21314"/>
                  </a:lnTo>
                  <a:lnTo>
                    <a:pt x="0" y="2131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1" name="Полилиния: фигура 1870">
              <a:extLst>
                <a:ext uri="{FF2B5EF4-FFF2-40B4-BE49-F238E27FC236}">
                  <a16:creationId xmlns:a16="http://schemas.microsoft.com/office/drawing/2014/main" id="{AFF6AC7F-E4A2-40E0-9D4E-9430FBB53EC9}"/>
                </a:ext>
              </a:extLst>
            </p:cNvPr>
            <p:cNvSpPr/>
            <p:nvPr/>
          </p:nvSpPr>
          <p:spPr>
            <a:xfrm>
              <a:off x="6728776" y="3647204"/>
              <a:ext cx="535374" cy="647606"/>
            </a:xfrm>
            <a:custGeom>
              <a:avLst/>
              <a:gdLst>
                <a:gd name="connsiteX0" fmla="*/ 0 w 535374"/>
                <a:gd name="connsiteY0" fmla="*/ 0 h 647606"/>
                <a:gd name="connsiteX1" fmla="*/ 535375 w 535374"/>
                <a:gd name="connsiteY1" fmla="*/ 0 h 647606"/>
                <a:gd name="connsiteX2" fmla="*/ 535375 w 535374"/>
                <a:gd name="connsiteY2" fmla="*/ 647607 h 647606"/>
                <a:gd name="connsiteX3" fmla="*/ 0 w 535374"/>
                <a:gd name="connsiteY3" fmla="*/ 647607 h 64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374" h="647606">
                  <a:moveTo>
                    <a:pt x="0" y="0"/>
                  </a:moveTo>
                  <a:lnTo>
                    <a:pt x="535375" y="0"/>
                  </a:lnTo>
                  <a:lnTo>
                    <a:pt x="535375" y="647607"/>
                  </a:lnTo>
                  <a:lnTo>
                    <a:pt x="0" y="647607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2" name="Полилиния: фигура 1871">
              <a:extLst>
                <a:ext uri="{FF2B5EF4-FFF2-40B4-BE49-F238E27FC236}">
                  <a16:creationId xmlns:a16="http://schemas.microsoft.com/office/drawing/2014/main" id="{09B70DA0-4700-45FA-B64C-68F93A31F6E5}"/>
                </a:ext>
              </a:extLst>
            </p:cNvPr>
            <p:cNvSpPr/>
            <p:nvPr/>
          </p:nvSpPr>
          <p:spPr>
            <a:xfrm>
              <a:off x="8185184" y="3689086"/>
              <a:ext cx="738972" cy="605724"/>
            </a:xfrm>
            <a:custGeom>
              <a:avLst/>
              <a:gdLst>
                <a:gd name="connsiteX0" fmla="*/ 0 w 738972"/>
                <a:gd name="connsiteY0" fmla="*/ 0 h 605724"/>
                <a:gd name="connsiteX1" fmla="*/ 738972 w 738972"/>
                <a:gd name="connsiteY1" fmla="*/ 0 h 605724"/>
                <a:gd name="connsiteX2" fmla="*/ 738972 w 738972"/>
                <a:gd name="connsiteY2" fmla="*/ 605725 h 605724"/>
                <a:gd name="connsiteX3" fmla="*/ 0 w 738972"/>
                <a:gd name="connsiteY3" fmla="*/ 605725 h 60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972" h="605724">
                  <a:moveTo>
                    <a:pt x="0" y="0"/>
                  </a:moveTo>
                  <a:lnTo>
                    <a:pt x="738972" y="0"/>
                  </a:lnTo>
                  <a:lnTo>
                    <a:pt x="738972" y="605725"/>
                  </a:lnTo>
                  <a:lnTo>
                    <a:pt x="0" y="605725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3" name="Полилиния: фигура 1872">
              <a:extLst>
                <a:ext uri="{FF2B5EF4-FFF2-40B4-BE49-F238E27FC236}">
                  <a16:creationId xmlns:a16="http://schemas.microsoft.com/office/drawing/2014/main" id="{9EC52D7F-1A71-459C-AFD7-725D1089A60B}"/>
                </a:ext>
              </a:extLst>
            </p:cNvPr>
            <p:cNvSpPr/>
            <p:nvPr/>
          </p:nvSpPr>
          <p:spPr>
            <a:xfrm>
              <a:off x="8185184" y="3585722"/>
              <a:ext cx="738972" cy="103363"/>
            </a:xfrm>
            <a:custGeom>
              <a:avLst/>
              <a:gdLst>
                <a:gd name="connsiteX0" fmla="*/ 0 w 738972"/>
                <a:gd name="connsiteY0" fmla="*/ 0 h 103363"/>
                <a:gd name="connsiteX1" fmla="*/ 738972 w 738972"/>
                <a:gd name="connsiteY1" fmla="*/ 0 h 103363"/>
                <a:gd name="connsiteX2" fmla="*/ 738972 w 738972"/>
                <a:gd name="connsiteY2" fmla="*/ 103364 h 103363"/>
                <a:gd name="connsiteX3" fmla="*/ 0 w 738972"/>
                <a:gd name="connsiteY3" fmla="*/ 103364 h 10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972" h="103363">
                  <a:moveTo>
                    <a:pt x="0" y="0"/>
                  </a:moveTo>
                  <a:lnTo>
                    <a:pt x="738972" y="0"/>
                  </a:lnTo>
                  <a:lnTo>
                    <a:pt x="738972" y="103364"/>
                  </a:lnTo>
                  <a:lnTo>
                    <a:pt x="0" y="10336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4" name="Полилиния: фигура 1873">
              <a:extLst>
                <a:ext uri="{FF2B5EF4-FFF2-40B4-BE49-F238E27FC236}">
                  <a16:creationId xmlns:a16="http://schemas.microsoft.com/office/drawing/2014/main" id="{9562E2BF-9199-4127-A42F-82BAAA82B8C4}"/>
                </a:ext>
              </a:extLst>
            </p:cNvPr>
            <p:cNvSpPr/>
            <p:nvPr/>
          </p:nvSpPr>
          <p:spPr>
            <a:xfrm>
              <a:off x="8175272" y="3569327"/>
              <a:ext cx="758870" cy="16395"/>
            </a:xfrm>
            <a:custGeom>
              <a:avLst/>
              <a:gdLst>
                <a:gd name="connsiteX0" fmla="*/ 0 w 758870"/>
                <a:gd name="connsiteY0" fmla="*/ 0 h 16395"/>
                <a:gd name="connsiteX1" fmla="*/ 758870 w 758870"/>
                <a:gd name="connsiteY1" fmla="*/ 0 h 16395"/>
                <a:gd name="connsiteX2" fmla="*/ 758870 w 758870"/>
                <a:gd name="connsiteY2" fmla="*/ 16395 h 16395"/>
                <a:gd name="connsiteX3" fmla="*/ 0 w 758870"/>
                <a:gd name="connsiteY3" fmla="*/ 16395 h 1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870" h="16395">
                  <a:moveTo>
                    <a:pt x="0" y="0"/>
                  </a:moveTo>
                  <a:lnTo>
                    <a:pt x="758870" y="0"/>
                  </a:lnTo>
                  <a:lnTo>
                    <a:pt x="758870" y="16395"/>
                  </a:lnTo>
                  <a:lnTo>
                    <a:pt x="0" y="16395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5" name="Полилиния: фигура 1874">
              <a:extLst>
                <a:ext uri="{FF2B5EF4-FFF2-40B4-BE49-F238E27FC236}">
                  <a16:creationId xmlns:a16="http://schemas.microsoft.com/office/drawing/2014/main" id="{DF6839C1-0304-480E-BF2B-442F58C96CA2}"/>
                </a:ext>
              </a:extLst>
            </p:cNvPr>
            <p:cNvSpPr/>
            <p:nvPr/>
          </p:nvSpPr>
          <p:spPr>
            <a:xfrm>
              <a:off x="8175198" y="3375417"/>
              <a:ext cx="758869" cy="193909"/>
            </a:xfrm>
            <a:custGeom>
              <a:avLst/>
              <a:gdLst>
                <a:gd name="connsiteX0" fmla="*/ 758870 w 758869"/>
                <a:gd name="connsiteY0" fmla="*/ 193909 h 193909"/>
                <a:gd name="connsiteX1" fmla="*/ 0 w 758869"/>
                <a:gd name="connsiteY1" fmla="*/ 193909 h 193909"/>
                <a:gd name="connsiteX2" fmla="*/ 133173 w 758869"/>
                <a:gd name="connsiteY2" fmla="*/ 113723 h 193909"/>
                <a:gd name="connsiteX3" fmla="*/ 133173 w 758869"/>
                <a:gd name="connsiteY3" fmla="*/ 145693 h 193909"/>
                <a:gd name="connsiteX4" fmla="*/ 203523 w 758869"/>
                <a:gd name="connsiteY4" fmla="*/ 145693 h 193909"/>
                <a:gd name="connsiteX5" fmla="*/ 203523 w 758869"/>
                <a:gd name="connsiteY5" fmla="*/ 71393 h 193909"/>
                <a:gd name="connsiteX6" fmla="*/ 214030 w 758869"/>
                <a:gd name="connsiteY6" fmla="*/ 65059 h 193909"/>
                <a:gd name="connsiteX7" fmla="*/ 214030 w 758869"/>
                <a:gd name="connsiteY7" fmla="*/ 110592 h 193909"/>
                <a:gd name="connsiteX8" fmla="*/ 268433 w 758869"/>
                <a:gd name="connsiteY8" fmla="*/ 110592 h 193909"/>
                <a:gd name="connsiteX9" fmla="*/ 268433 w 758869"/>
                <a:gd name="connsiteY9" fmla="*/ 33461 h 193909"/>
                <a:gd name="connsiteX10" fmla="*/ 266570 w 758869"/>
                <a:gd name="connsiteY10" fmla="*/ 33461 h 193909"/>
                <a:gd name="connsiteX11" fmla="*/ 268358 w 758869"/>
                <a:gd name="connsiteY11" fmla="*/ 32418 h 193909"/>
                <a:gd name="connsiteX12" fmla="*/ 322164 w 758869"/>
                <a:gd name="connsiteY12" fmla="*/ 0 h 193909"/>
                <a:gd name="connsiteX13" fmla="*/ 435141 w 758869"/>
                <a:gd name="connsiteY13" fmla="*/ 0 h 193909"/>
                <a:gd name="connsiteX14" fmla="*/ 488575 w 758869"/>
                <a:gd name="connsiteY14" fmla="*/ 31971 h 193909"/>
                <a:gd name="connsiteX15" fmla="*/ 491034 w 758869"/>
                <a:gd name="connsiteY15" fmla="*/ 33461 h 193909"/>
                <a:gd name="connsiteX16" fmla="*/ 488575 w 758869"/>
                <a:gd name="connsiteY16" fmla="*/ 33461 h 193909"/>
                <a:gd name="connsiteX17" fmla="*/ 488575 w 758869"/>
                <a:gd name="connsiteY17" fmla="*/ 110592 h 193909"/>
                <a:gd name="connsiteX18" fmla="*/ 542902 w 758869"/>
                <a:gd name="connsiteY18" fmla="*/ 110592 h 193909"/>
                <a:gd name="connsiteX19" fmla="*/ 542902 w 758869"/>
                <a:gd name="connsiteY19" fmla="*/ 64537 h 193909"/>
                <a:gd name="connsiteX20" fmla="*/ 553484 w 758869"/>
                <a:gd name="connsiteY20" fmla="*/ 70872 h 193909"/>
                <a:gd name="connsiteX21" fmla="*/ 553484 w 758869"/>
                <a:gd name="connsiteY21" fmla="*/ 145693 h 193909"/>
                <a:gd name="connsiteX22" fmla="*/ 623834 w 758869"/>
                <a:gd name="connsiteY22" fmla="*/ 145693 h 193909"/>
                <a:gd name="connsiteX23" fmla="*/ 623834 w 758869"/>
                <a:gd name="connsiteY23" fmla="*/ 113052 h 1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8869" h="193909">
                  <a:moveTo>
                    <a:pt x="758870" y="193909"/>
                  </a:moveTo>
                  <a:lnTo>
                    <a:pt x="0" y="193909"/>
                  </a:lnTo>
                  <a:lnTo>
                    <a:pt x="133173" y="113723"/>
                  </a:lnTo>
                  <a:lnTo>
                    <a:pt x="133173" y="145693"/>
                  </a:lnTo>
                  <a:lnTo>
                    <a:pt x="203523" y="145693"/>
                  </a:lnTo>
                  <a:lnTo>
                    <a:pt x="203523" y="71393"/>
                  </a:lnTo>
                  <a:lnTo>
                    <a:pt x="214030" y="65059"/>
                  </a:lnTo>
                  <a:lnTo>
                    <a:pt x="214030" y="110592"/>
                  </a:lnTo>
                  <a:lnTo>
                    <a:pt x="268433" y="110592"/>
                  </a:lnTo>
                  <a:lnTo>
                    <a:pt x="268433" y="33461"/>
                  </a:lnTo>
                  <a:lnTo>
                    <a:pt x="266570" y="33461"/>
                  </a:lnTo>
                  <a:lnTo>
                    <a:pt x="268358" y="32418"/>
                  </a:lnTo>
                  <a:lnTo>
                    <a:pt x="322164" y="0"/>
                  </a:lnTo>
                  <a:lnTo>
                    <a:pt x="435141" y="0"/>
                  </a:lnTo>
                  <a:lnTo>
                    <a:pt x="488575" y="31971"/>
                  </a:lnTo>
                  <a:lnTo>
                    <a:pt x="491034" y="33461"/>
                  </a:lnTo>
                  <a:lnTo>
                    <a:pt x="488575" y="33461"/>
                  </a:lnTo>
                  <a:lnTo>
                    <a:pt x="488575" y="110592"/>
                  </a:lnTo>
                  <a:lnTo>
                    <a:pt x="542902" y="110592"/>
                  </a:lnTo>
                  <a:lnTo>
                    <a:pt x="542902" y="64537"/>
                  </a:lnTo>
                  <a:lnTo>
                    <a:pt x="553484" y="70872"/>
                  </a:lnTo>
                  <a:lnTo>
                    <a:pt x="553484" y="145693"/>
                  </a:lnTo>
                  <a:lnTo>
                    <a:pt x="623834" y="145693"/>
                  </a:lnTo>
                  <a:lnTo>
                    <a:pt x="623834" y="113052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6" name="Полилиния: фигура 1875">
              <a:extLst>
                <a:ext uri="{FF2B5EF4-FFF2-40B4-BE49-F238E27FC236}">
                  <a16:creationId xmlns:a16="http://schemas.microsoft.com/office/drawing/2014/main" id="{897E0558-A042-4337-8873-DEB7DEA96ACB}"/>
                </a:ext>
              </a:extLst>
            </p:cNvPr>
            <p:cNvSpPr/>
            <p:nvPr/>
          </p:nvSpPr>
          <p:spPr>
            <a:xfrm>
              <a:off x="8497361" y="3215118"/>
              <a:ext cx="112977" cy="160373"/>
            </a:xfrm>
            <a:custGeom>
              <a:avLst/>
              <a:gdLst>
                <a:gd name="connsiteX0" fmla="*/ 0 w 112977"/>
                <a:gd name="connsiteY0" fmla="*/ 0 h 160373"/>
                <a:gd name="connsiteX1" fmla="*/ 112977 w 112977"/>
                <a:gd name="connsiteY1" fmla="*/ 0 h 160373"/>
                <a:gd name="connsiteX2" fmla="*/ 112977 w 112977"/>
                <a:gd name="connsiteY2" fmla="*/ 160374 h 160373"/>
                <a:gd name="connsiteX3" fmla="*/ 0 w 112977"/>
                <a:gd name="connsiteY3" fmla="*/ 160374 h 16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977" h="160373">
                  <a:moveTo>
                    <a:pt x="0" y="0"/>
                  </a:moveTo>
                  <a:lnTo>
                    <a:pt x="112977" y="0"/>
                  </a:lnTo>
                  <a:lnTo>
                    <a:pt x="112977" y="160374"/>
                  </a:lnTo>
                  <a:lnTo>
                    <a:pt x="0" y="16037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7" name="Полилиния: фигура 1876">
              <a:extLst>
                <a:ext uri="{FF2B5EF4-FFF2-40B4-BE49-F238E27FC236}">
                  <a16:creationId xmlns:a16="http://schemas.microsoft.com/office/drawing/2014/main" id="{A3D6504B-563C-4966-8DC4-B0D12C571179}"/>
                </a:ext>
              </a:extLst>
            </p:cNvPr>
            <p:cNvSpPr/>
            <p:nvPr/>
          </p:nvSpPr>
          <p:spPr>
            <a:xfrm>
              <a:off x="8924081" y="3940229"/>
              <a:ext cx="74" cy="26753"/>
            </a:xfrm>
            <a:custGeom>
              <a:avLst/>
              <a:gdLst>
                <a:gd name="connsiteX0" fmla="*/ 0 w 74"/>
                <a:gd name="connsiteY0" fmla="*/ 0 h 26753"/>
                <a:gd name="connsiteX1" fmla="*/ 75 w 74"/>
                <a:gd name="connsiteY1" fmla="*/ 0 h 26753"/>
                <a:gd name="connsiteX2" fmla="*/ 75 w 74"/>
                <a:gd name="connsiteY2" fmla="*/ 26754 h 26753"/>
                <a:gd name="connsiteX3" fmla="*/ 0 w 74"/>
                <a:gd name="connsiteY3" fmla="*/ 26754 h 2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" h="26753">
                  <a:moveTo>
                    <a:pt x="0" y="0"/>
                  </a:moveTo>
                  <a:lnTo>
                    <a:pt x="75" y="0"/>
                  </a:lnTo>
                  <a:lnTo>
                    <a:pt x="75" y="26754"/>
                  </a:lnTo>
                  <a:lnTo>
                    <a:pt x="0" y="2675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8" name="Полилиния: фигура 1877">
              <a:extLst>
                <a:ext uri="{FF2B5EF4-FFF2-40B4-BE49-F238E27FC236}">
                  <a16:creationId xmlns:a16="http://schemas.microsoft.com/office/drawing/2014/main" id="{A06DB93B-2B7F-4BFD-AD6A-0361776DA91E}"/>
                </a:ext>
              </a:extLst>
            </p:cNvPr>
            <p:cNvSpPr/>
            <p:nvPr/>
          </p:nvSpPr>
          <p:spPr>
            <a:xfrm>
              <a:off x="8924156" y="3714274"/>
              <a:ext cx="254049" cy="242796"/>
            </a:xfrm>
            <a:custGeom>
              <a:avLst/>
              <a:gdLst>
                <a:gd name="connsiteX0" fmla="*/ 254049 w 254049"/>
                <a:gd name="connsiteY0" fmla="*/ 218875 h 242796"/>
                <a:gd name="connsiteX1" fmla="*/ 253900 w 254049"/>
                <a:gd name="connsiteY1" fmla="*/ 218949 h 242796"/>
                <a:gd name="connsiteX2" fmla="*/ 116853 w 254049"/>
                <a:gd name="connsiteY2" fmla="*/ 242797 h 242796"/>
                <a:gd name="connsiteX3" fmla="*/ 0 w 254049"/>
                <a:gd name="connsiteY3" fmla="*/ 225954 h 242796"/>
                <a:gd name="connsiteX4" fmla="*/ 0 w 254049"/>
                <a:gd name="connsiteY4" fmla="*/ 0 h 242796"/>
                <a:gd name="connsiteX5" fmla="*/ 39572 w 254049"/>
                <a:gd name="connsiteY5" fmla="*/ 3055 h 242796"/>
                <a:gd name="connsiteX6" fmla="*/ 254049 w 254049"/>
                <a:gd name="connsiteY6" fmla="*/ 218875 h 24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049" h="242796">
                  <a:moveTo>
                    <a:pt x="254049" y="218875"/>
                  </a:moveTo>
                  <a:cubicBezTo>
                    <a:pt x="254049" y="218875"/>
                    <a:pt x="253975" y="218949"/>
                    <a:pt x="253900" y="218949"/>
                  </a:cubicBezTo>
                  <a:cubicBezTo>
                    <a:pt x="214850" y="234003"/>
                    <a:pt x="167677" y="242797"/>
                    <a:pt x="116853" y="242797"/>
                  </a:cubicBezTo>
                  <a:cubicBezTo>
                    <a:pt x="74449" y="242797"/>
                    <a:pt x="34728" y="236686"/>
                    <a:pt x="0" y="225954"/>
                  </a:cubicBezTo>
                  <a:lnTo>
                    <a:pt x="0" y="0"/>
                  </a:lnTo>
                  <a:cubicBezTo>
                    <a:pt x="13489" y="0"/>
                    <a:pt x="26679" y="1043"/>
                    <a:pt x="39572" y="3055"/>
                  </a:cubicBezTo>
                  <a:cubicBezTo>
                    <a:pt x="150239" y="20196"/>
                    <a:pt x="237655" y="107984"/>
                    <a:pt x="254049" y="218875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9" name="Полилиния: фигура 1878">
              <a:extLst>
                <a:ext uri="{FF2B5EF4-FFF2-40B4-BE49-F238E27FC236}">
                  <a16:creationId xmlns:a16="http://schemas.microsoft.com/office/drawing/2014/main" id="{4D00DF83-861D-4BE8-8BEF-B18393CB8568}"/>
                </a:ext>
              </a:extLst>
            </p:cNvPr>
            <p:cNvSpPr/>
            <p:nvPr/>
          </p:nvSpPr>
          <p:spPr>
            <a:xfrm>
              <a:off x="8924081" y="3714274"/>
              <a:ext cx="74" cy="225954"/>
            </a:xfrm>
            <a:custGeom>
              <a:avLst/>
              <a:gdLst>
                <a:gd name="connsiteX0" fmla="*/ 0 w 74"/>
                <a:gd name="connsiteY0" fmla="*/ 0 h 225954"/>
                <a:gd name="connsiteX1" fmla="*/ 75 w 74"/>
                <a:gd name="connsiteY1" fmla="*/ 0 h 225954"/>
                <a:gd name="connsiteX2" fmla="*/ 75 w 74"/>
                <a:gd name="connsiteY2" fmla="*/ 225954 h 225954"/>
                <a:gd name="connsiteX3" fmla="*/ 0 w 74"/>
                <a:gd name="connsiteY3" fmla="*/ 225954 h 22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" h="225954">
                  <a:moveTo>
                    <a:pt x="0" y="0"/>
                  </a:moveTo>
                  <a:lnTo>
                    <a:pt x="75" y="0"/>
                  </a:lnTo>
                  <a:lnTo>
                    <a:pt x="75" y="225954"/>
                  </a:lnTo>
                  <a:lnTo>
                    <a:pt x="0" y="225954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0" name="Полилиния: фигура 1879">
              <a:extLst>
                <a:ext uri="{FF2B5EF4-FFF2-40B4-BE49-F238E27FC236}">
                  <a16:creationId xmlns:a16="http://schemas.microsoft.com/office/drawing/2014/main" id="{0B7B0342-FCF5-423C-AD58-A3BE72324527}"/>
                </a:ext>
              </a:extLst>
            </p:cNvPr>
            <p:cNvSpPr/>
            <p:nvPr/>
          </p:nvSpPr>
          <p:spPr>
            <a:xfrm>
              <a:off x="8924156" y="3933149"/>
              <a:ext cx="325517" cy="51420"/>
            </a:xfrm>
            <a:custGeom>
              <a:avLst/>
              <a:gdLst>
                <a:gd name="connsiteX0" fmla="*/ 325518 w 325517"/>
                <a:gd name="connsiteY0" fmla="*/ 75 h 51420"/>
                <a:gd name="connsiteX1" fmla="*/ 297944 w 325517"/>
                <a:gd name="connsiteY1" fmla="*/ 15725 h 51420"/>
                <a:gd name="connsiteX2" fmla="*/ 256807 w 325517"/>
                <a:gd name="connsiteY2" fmla="*/ 32045 h 51420"/>
                <a:gd name="connsiteX3" fmla="*/ 125422 w 325517"/>
                <a:gd name="connsiteY3" fmla="*/ 51421 h 51420"/>
                <a:gd name="connsiteX4" fmla="*/ 0 w 325517"/>
                <a:gd name="connsiteY4" fmla="*/ 33834 h 51420"/>
                <a:gd name="connsiteX5" fmla="*/ 0 w 325517"/>
                <a:gd name="connsiteY5" fmla="*/ 7080 h 51420"/>
                <a:gd name="connsiteX6" fmla="*/ 116853 w 325517"/>
                <a:gd name="connsiteY6" fmla="*/ 23922 h 51420"/>
                <a:gd name="connsiteX7" fmla="*/ 253900 w 325517"/>
                <a:gd name="connsiteY7" fmla="*/ 75 h 51420"/>
                <a:gd name="connsiteX8" fmla="*/ 254049 w 325517"/>
                <a:gd name="connsiteY8" fmla="*/ 0 h 51420"/>
                <a:gd name="connsiteX9" fmla="*/ 297944 w 325517"/>
                <a:gd name="connsiteY9" fmla="*/ 0 h 51420"/>
                <a:gd name="connsiteX10" fmla="*/ 297944 w 325517"/>
                <a:gd name="connsiteY10" fmla="*/ 75 h 51420"/>
                <a:gd name="connsiteX11" fmla="*/ 325518 w 325517"/>
                <a:gd name="connsiteY11" fmla="*/ 75 h 5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517" h="51420">
                  <a:moveTo>
                    <a:pt x="325518" y="75"/>
                  </a:moveTo>
                  <a:cubicBezTo>
                    <a:pt x="317097" y="5664"/>
                    <a:pt x="307856" y="10955"/>
                    <a:pt x="297944" y="15725"/>
                  </a:cubicBezTo>
                  <a:cubicBezTo>
                    <a:pt x="285275" y="21910"/>
                    <a:pt x="271562" y="27350"/>
                    <a:pt x="256807" y="32045"/>
                  </a:cubicBezTo>
                  <a:cubicBezTo>
                    <a:pt x="218353" y="44341"/>
                    <a:pt x="173416" y="51421"/>
                    <a:pt x="125422" y="51421"/>
                  </a:cubicBezTo>
                  <a:cubicBezTo>
                    <a:pt x="79814" y="51421"/>
                    <a:pt x="37112" y="45087"/>
                    <a:pt x="0" y="33834"/>
                  </a:cubicBezTo>
                  <a:lnTo>
                    <a:pt x="0" y="7080"/>
                  </a:lnTo>
                  <a:cubicBezTo>
                    <a:pt x="34728" y="17811"/>
                    <a:pt x="74449" y="23922"/>
                    <a:pt x="116853" y="23922"/>
                  </a:cubicBezTo>
                  <a:cubicBezTo>
                    <a:pt x="167677" y="23922"/>
                    <a:pt x="214850" y="15128"/>
                    <a:pt x="253900" y="75"/>
                  </a:cubicBezTo>
                  <a:cubicBezTo>
                    <a:pt x="253975" y="75"/>
                    <a:pt x="254049" y="0"/>
                    <a:pt x="254049" y="0"/>
                  </a:cubicBezTo>
                  <a:lnTo>
                    <a:pt x="297944" y="0"/>
                  </a:lnTo>
                  <a:lnTo>
                    <a:pt x="297944" y="75"/>
                  </a:lnTo>
                  <a:lnTo>
                    <a:pt x="325518" y="75"/>
                  </a:ln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1" name="Полилиния: фигура 1880">
              <a:extLst>
                <a:ext uri="{FF2B5EF4-FFF2-40B4-BE49-F238E27FC236}">
                  <a16:creationId xmlns:a16="http://schemas.microsoft.com/office/drawing/2014/main" id="{235794B7-C5E2-4747-8241-3168C5E781A2}"/>
                </a:ext>
              </a:extLst>
            </p:cNvPr>
            <p:cNvSpPr/>
            <p:nvPr/>
          </p:nvSpPr>
          <p:spPr>
            <a:xfrm>
              <a:off x="8924156" y="3948874"/>
              <a:ext cx="297943" cy="345936"/>
            </a:xfrm>
            <a:custGeom>
              <a:avLst/>
              <a:gdLst>
                <a:gd name="connsiteX0" fmla="*/ 297944 w 297943"/>
                <a:gd name="connsiteY0" fmla="*/ 0 h 345936"/>
                <a:gd name="connsiteX1" fmla="*/ 297944 w 297943"/>
                <a:gd name="connsiteY1" fmla="*/ 345937 h 345936"/>
                <a:gd name="connsiteX2" fmla="*/ 0 w 297943"/>
                <a:gd name="connsiteY2" fmla="*/ 345937 h 345936"/>
                <a:gd name="connsiteX3" fmla="*/ 0 w 297943"/>
                <a:gd name="connsiteY3" fmla="*/ 18109 h 345936"/>
                <a:gd name="connsiteX4" fmla="*/ 125422 w 297943"/>
                <a:gd name="connsiteY4" fmla="*/ 35696 h 345936"/>
                <a:gd name="connsiteX5" fmla="*/ 256807 w 297943"/>
                <a:gd name="connsiteY5" fmla="*/ 16321 h 345936"/>
                <a:gd name="connsiteX6" fmla="*/ 297944 w 297943"/>
                <a:gd name="connsiteY6" fmla="*/ 0 h 34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943" h="345936">
                  <a:moveTo>
                    <a:pt x="297944" y="0"/>
                  </a:moveTo>
                  <a:lnTo>
                    <a:pt x="297944" y="345937"/>
                  </a:lnTo>
                  <a:lnTo>
                    <a:pt x="0" y="345937"/>
                  </a:lnTo>
                  <a:lnTo>
                    <a:pt x="0" y="18109"/>
                  </a:lnTo>
                  <a:cubicBezTo>
                    <a:pt x="37112" y="29362"/>
                    <a:pt x="79814" y="35696"/>
                    <a:pt x="125422" y="35696"/>
                  </a:cubicBezTo>
                  <a:cubicBezTo>
                    <a:pt x="173416" y="35696"/>
                    <a:pt x="218353" y="28617"/>
                    <a:pt x="256807" y="16321"/>
                  </a:cubicBezTo>
                  <a:cubicBezTo>
                    <a:pt x="271562" y="11626"/>
                    <a:pt x="285275" y="6185"/>
                    <a:pt x="297944" y="0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2" name="Полилиния: фигура 1881">
              <a:extLst>
                <a:ext uri="{FF2B5EF4-FFF2-40B4-BE49-F238E27FC236}">
                  <a16:creationId xmlns:a16="http://schemas.microsoft.com/office/drawing/2014/main" id="{24DC5866-EE16-48B7-B7F2-10DAE774622B}"/>
                </a:ext>
              </a:extLst>
            </p:cNvPr>
            <p:cNvSpPr/>
            <p:nvPr/>
          </p:nvSpPr>
          <p:spPr>
            <a:xfrm>
              <a:off x="8464331" y="2816307"/>
              <a:ext cx="178397" cy="398960"/>
            </a:xfrm>
            <a:custGeom>
              <a:avLst/>
              <a:gdLst>
                <a:gd name="connsiteX0" fmla="*/ 177606 w 178397"/>
                <a:gd name="connsiteY0" fmla="*/ 228824 h 398960"/>
                <a:gd name="connsiteX1" fmla="*/ 167322 w 178397"/>
                <a:gd name="connsiteY1" fmla="*/ 206839 h 398960"/>
                <a:gd name="connsiteX2" fmla="*/ 131998 w 178397"/>
                <a:gd name="connsiteY2" fmla="*/ 177552 h 398960"/>
                <a:gd name="connsiteX3" fmla="*/ 112696 w 178397"/>
                <a:gd name="connsiteY3" fmla="*/ 162274 h 398960"/>
                <a:gd name="connsiteX4" fmla="*/ 99356 w 178397"/>
                <a:gd name="connsiteY4" fmla="*/ 139917 h 398960"/>
                <a:gd name="connsiteX5" fmla="*/ 92948 w 178397"/>
                <a:gd name="connsiteY5" fmla="*/ 94607 h 398960"/>
                <a:gd name="connsiteX6" fmla="*/ 98835 w 178397"/>
                <a:gd name="connsiteY6" fmla="*/ 85888 h 398960"/>
                <a:gd name="connsiteX7" fmla="*/ 92575 w 178397"/>
                <a:gd name="connsiteY7" fmla="*/ 77020 h 398960"/>
                <a:gd name="connsiteX8" fmla="*/ 92425 w 178397"/>
                <a:gd name="connsiteY8" fmla="*/ 75082 h 398960"/>
                <a:gd name="connsiteX9" fmla="*/ 92425 w 178397"/>
                <a:gd name="connsiteY9" fmla="*/ 53918 h 398960"/>
                <a:gd name="connsiteX10" fmla="*/ 95481 w 178397"/>
                <a:gd name="connsiteY10" fmla="*/ 52725 h 398960"/>
                <a:gd name="connsiteX11" fmla="*/ 99207 w 178397"/>
                <a:gd name="connsiteY11" fmla="*/ 51011 h 398960"/>
                <a:gd name="connsiteX12" fmla="*/ 98164 w 178397"/>
                <a:gd name="connsiteY12" fmla="*/ 47583 h 398960"/>
                <a:gd name="connsiteX13" fmla="*/ 96898 w 178397"/>
                <a:gd name="connsiteY13" fmla="*/ 45795 h 398960"/>
                <a:gd name="connsiteX14" fmla="*/ 92351 w 178397"/>
                <a:gd name="connsiteY14" fmla="*/ 47434 h 398960"/>
                <a:gd name="connsiteX15" fmla="*/ 92351 w 178397"/>
                <a:gd name="connsiteY15" fmla="*/ 23661 h 398960"/>
                <a:gd name="connsiteX16" fmla="*/ 103381 w 178397"/>
                <a:gd name="connsiteY16" fmla="*/ 23661 h 398960"/>
                <a:gd name="connsiteX17" fmla="*/ 105765 w 178397"/>
                <a:gd name="connsiteY17" fmla="*/ 22692 h 398960"/>
                <a:gd name="connsiteX18" fmla="*/ 105169 w 178397"/>
                <a:gd name="connsiteY18" fmla="*/ 17699 h 398960"/>
                <a:gd name="connsiteX19" fmla="*/ 104871 w 178397"/>
                <a:gd name="connsiteY19" fmla="*/ 17550 h 398960"/>
                <a:gd name="connsiteX20" fmla="*/ 92277 w 178397"/>
                <a:gd name="connsiteY20" fmla="*/ 17550 h 398960"/>
                <a:gd name="connsiteX21" fmla="*/ 92277 w 178397"/>
                <a:gd name="connsiteY21" fmla="*/ 14271 h 398960"/>
                <a:gd name="connsiteX22" fmla="*/ 97419 w 178397"/>
                <a:gd name="connsiteY22" fmla="*/ 14271 h 398960"/>
                <a:gd name="connsiteX23" fmla="*/ 98983 w 178397"/>
                <a:gd name="connsiteY23" fmla="*/ 11290 h 398960"/>
                <a:gd name="connsiteX24" fmla="*/ 97717 w 178397"/>
                <a:gd name="connsiteY24" fmla="*/ 8160 h 398960"/>
                <a:gd name="connsiteX25" fmla="*/ 92203 w 178397"/>
                <a:gd name="connsiteY25" fmla="*/ 8160 h 398960"/>
                <a:gd name="connsiteX26" fmla="*/ 92203 w 178397"/>
                <a:gd name="connsiteY26" fmla="*/ 2049 h 398960"/>
                <a:gd name="connsiteX27" fmla="*/ 91904 w 178397"/>
                <a:gd name="connsiteY27" fmla="*/ 335 h 398960"/>
                <a:gd name="connsiteX28" fmla="*/ 88848 w 178397"/>
                <a:gd name="connsiteY28" fmla="*/ 37 h 398960"/>
                <a:gd name="connsiteX29" fmla="*/ 86389 w 178397"/>
                <a:gd name="connsiteY29" fmla="*/ 186 h 398960"/>
                <a:gd name="connsiteX30" fmla="*/ 86017 w 178397"/>
                <a:gd name="connsiteY30" fmla="*/ 1751 h 398960"/>
                <a:gd name="connsiteX31" fmla="*/ 86017 w 178397"/>
                <a:gd name="connsiteY31" fmla="*/ 8086 h 398960"/>
                <a:gd name="connsiteX32" fmla="*/ 80875 w 178397"/>
                <a:gd name="connsiteY32" fmla="*/ 8086 h 398960"/>
                <a:gd name="connsiteX33" fmla="*/ 79309 w 178397"/>
                <a:gd name="connsiteY33" fmla="*/ 10694 h 398960"/>
                <a:gd name="connsiteX34" fmla="*/ 80576 w 178397"/>
                <a:gd name="connsiteY34" fmla="*/ 14197 h 398960"/>
                <a:gd name="connsiteX35" fmla="*/ 86091 w 178397"/>
                <a:gd name="connsiteY35" fmla="*/ 14197 h 398960"/>
                <a:gd name="connsiteX36" fmla="*/ 86091 w 178397"/>
                <a:gd name="connsiteY36" fmla="*/ 17476 h 398960"/>
                <a:gd name="connsiteX37" fmla="*/ 73646 w 178397"/>
                <a:gd name="connsiteY37" fmla="*/ 17476 h 398960"/>
                <a:gd name="connsiteX38" fmla="*/ 72603 w 178397"/>
                <a:gd name="connsiteY38" fmla="*/ 20084 h 398960"/>
                <a:gd name="connsiteX39" fmla="*/ 73423 w 178397"/>
                <a:gd name="connsiteY39" fmla="*/ 23587 h 398960"/>
                <a:gd name="connsiteX40" fmla="*/ 86017 w 178397"/>
                <a:gd name="connsiteY40" fmla="*/ 23587 h 398960"/>
                <a:gd name="connsiteX41" fmla="*/ 86017 w 178397"/>
                <a:gd name="connsiteY41" fmla="*/ 49521 h 398960"/>
                <a:gd name="connsiteX42" fmla="*/ 84898 w 178397"/>
                <a:gd name="connsiteY42" fmla="*/ 50191 h 398960"/>
                <a:gd name="connsiteX43" fmla="*/ 82290 w 178397"/>
                <a:gd name="connsiteY43" fmla="*/ 51235 h 398960"/>
                <a:gd name="connsiteX44" fmla="*/ 79608 w 178397"/>
                <a:gd name="connsiteY44" fmla="*/ 52353 h 398960"/>
                <a:gd name="connsiteX45" fmla="*/ 79757 w 178397"/>
                <a:gd name="connsiteY45" fmla="*/ 54886 h 398960"/>
                <a:gd name="connsiteX46" fmla="*/ 81396 w 178397"/>
                <a:gd name="connsiteY46" fmla="*/ 58016 h 398960"/>
                <a:gd name="connsiteX47" fmla="*/ 83334 w 178397"/>
                <a:gd name="connsiteY47" fmla="*/ 57420 h 398960"/>
                <a:gd name="connsiteX48" fmla="*/ 86017 w 178397"/>
                <a:gd name="connsiteY48" fmla="*/ 56377 h 398960"/>
                <a:gd name="connsiteX49" fmla="*/ 86017 w 178397"/>
                <a:gd name="connsiteY49" fmla="*/ 75902 h 398960"/>
                <a:gd name="connsiteX50" fmla="*/ 85942 w 178397"/>
                <a:gd name="connsiteY50" fmla="*/ 76871 h 398960"/>
                <a:gd name="connsiteX51" fmla="*/ 79608 w 178397"/>
                <a:gd name="connsiteY51" fmla="*/ 85814 h 398960"/>
                <a:gd name="connsiteX52" fmla="*/ 85495 w 178397"/>
                <a:gd name="connsiteY52" fmla="*/ 94533 h 398960"/>
                <a:gd name="connsiteX53" fmla="*/ 78192 w 178397"/>
                <a:gd name="connsiteY53" fmla="*/ 142302 h 398960"/>
                <a:gd name="connsiteX54" fmla="*/ 63585 w 178397"/>
                <a:gd name="connsiteY54" fmla="*/ 164510 h 398960"/>
                <a:gd name="connsiteX55" fmla="*/ 44507 w 178397"/>
                <a:gd name="connsiteY55" fmla="*/ 178893 h 398960"/>
                <a:gd name="connsiteX56" fmla="*/ 9779 w 178397"/>
                <a:gd name="connsiteY56" fmla="*/ 208851 h 398960"/>
                <a:gd name="connsiteX57" fmla="*/ 539 w 178397"/>
                <a:gd name="connsiteY57" fmla="*/ 230687 h 398960"/>
                <a:gd name="connsiteX58" fmla="*/ 2178 w 178397"/>
                <a:gd name="connsiteY58" fmla="*/ 250584 h 398960"/>
                <a:gd name="connsiteX59" fmla="*/ 25280 w 178397"/>
                <a:gd name="connsiteY59" fmla="*/ 277189 h 398960"/>
                <a:gd name="connsiteX60" fmla="*/ 26175 w 178397"/>
                <a:gd name="connsiteY60" fmla="*/ 277189 h 398960"/>
                <a:gd name="connsiteX61" fmla="*/ 26175 w 178397"/>
                <a:gd name="connsiteY61" fmla="*/ 277189 h 398960"/>
                <a:gd name="connsiteX62" fmla="*/ 25653 w 178397"/>
                <a:gd name="connsiteY62" fmla="*/ 278829 h 398960"/>
                <a:gd name="connsiteX63" fmla="*/ 25727 w 178397"/>
                <a:gd name="connsiteY63" fmla="*/ 281810 h 398960"/>
                <a:gd name="connsiteX64" fmla="*/ 25727 w 178397"/>
                <a:gd name="connsiteY64" fmla="*/ 281810 h 398960"/>
                <a:gd name="connsiteX65" fmla="*/ 25727 w 178397"/>
                <a:gd name="connsiteY65" fmla="*/ 281810 h 398960"/>
                <a:gd name="connsiteX66" fmla="*/ 27814 w 178397"/>
                <a:gd name="connsiteY66" fmla="*/ 283747 h 398960"/>
                <a:gd name="connsiteX67" fmla="*/ 27814 w 178397"/>
                <a:gd name="connsiteY67" fmla="*/ 284641 h 398960"/>
                <a:gd name="connsiteX68" fmla="*/ 26100 w 178397"/>
                <a:gd name="connsiteY68" fmla="*/ 287622 h 398960"/>
                <a:gd name="connsiteX69" fmla="*/ 27814 w 178397"/>
                <a:gd name="connsiteY69" fmla="*/ 290380 h 398960"/>
                <a:gd name="connsiteX70" fmla="*/ 27814 w 178397"/>
                <a:gd name="connsiteY70" fmla="*/ 292019 h 398960"/>
                <a:gd name="connsiteX71" fmla="*/ 28932 w 178397"/>
                <a:gd name="connsiteY71" fmla="*/ 292168 h 398960"/>
                <a:gd name="connsiteX72" fmla="*/ 28932 w 178397"/>
                <a:gd name="connsiteY72" fmla="*/ 293584 h 398960"/>
                <a:gd name="connsiteX73" fmla="*/ 29677 w 178397"/>
                <a:gd name="connsiteY73" fmla="*/ 293882 h 398960"/>
                <a:gd name="connsiteX74" fmla="*/ 29677 w 178397"/>
                <a:gd name="connsiteY74" fmla="*/ 294479 h 398960"/>
                <a:gd name="connsiteX75" fmla="*/ 31168 w 178397"/>
                <a:gd name="connsiteY75" fmla="*/ 294777 h 398960"/>
                <a:gd name="connsiteX76" fmla="*/ 31168 w 178397"/>
                <a:gd name="connsiteY76" fmla="*/ 310725 h 398960"/>
                <a:gd name="connsiteX77" fmla="*/ 30348 w 178397"/>
                <a:gd name="connsiteY77" fmla="*/ 310874 h 398960"/>
                <a:gd name="connsiteX78" fmla="*/ 30348 w 178397"/>
                <a:gd name="connsiteY78" fmla="*/ 312737 h 398960"/>
                <a:gd name="connsiteX79" fmla="*/ 31093 w 178397"/>
                <a:gd name="connsiteY79" fmla="*/ 312960 h 398960"/>
                <a:gd name="connsiteX80" fmla="*/ 31093 w 178397"/>
                <a:gd name="connsiteY80" fmla="*/ 314451 h 398960"/>
                <a:gd name="connsiteX81" fmla="*/ 31615 w 178397"/>
                <a:gd name="connsiteY81" fmla="*/ 314674 h 398960"/>
                <a:gd name="connsiteX82" fmla="*/ 31615 w 178397"/>
                <a:gd name="connsiteY82" fmla="*/ 316165 h 398960"/>
                <a:gd name="connsiteX83" fmla="*/ 32360 w 178397"/>
                <a:gd name="connsiteY83" fmla="*/ 316314 h 398960"/>
                <a:gd name="connsiteX84" fmla="*/ 32509 w 178397"/>
                <a:gd name="connsiteY84" fmla="*/ 317134 h 398960"/>
                <a:gd name="connsiteX85" fmla="*/ 33031 w 178397"/>
                <a:gd name="connsiteY85" fmla="*/ 317581 h 398960"/>
                <a:gd name="connsiteX86" fmla="*/ 35192 w 178397"/>
                <a:gd name="connsiteY86" fmla="*/ 321456 h 398960"/>
                <a:gd name="connsiteX87" fmla="*/ 35863 w 178397"/>
                <a:gd name="connsiteY87" fmla="*/ 327641 h 398960"/>
                <a:gd name="connsiteX88" fmla="*/ 34744 w 178397"/>
                <a:gd name="connsiteY88" fmla="*/ 329504 h 398960"/>
                <a:gd name="connsiteX89" fmla="*/ 36161 w 178397"/>
                <a:gd name="connsiteY89" fmla="*/ 331442 h 398960"/>
                <a:gd name="connsiteX90" fmla="*/ 36012 w 178397"/>
                <a:gd name="connsiteY90" fmla="*/ 332038 h 398960"/>
                <a:gd name="connsiteX91" fmla="*/ 37502 w 178397"/>
                <a:gd name="connsiteY91" fmla="*/ 333678 h 398960"/>
                <a:gd name="connsiteX92" fmla="*/ 37502 w 178397"/>
                <a:gd name="connsiteY92" fmla="*/ 385844 h 398960"/>
                <a:gd name="connsiteX93" fmla="*/ 36831 w 178397"/>
                <a:gd name="connsiteY93" fmla="*/ 385844 h 398960"/>
                <a:gd name="connsiteX94" fmla="*/ 34223 w 178397"/>
                <a:gd name="connsiteY94" fmla="*/ 388303 h 398960"/>
                <a:gd name="connsiteX95" fmla="*/ 34223 w 178397"/>
                <a:gd name="connsiteY95" fmla="*/ 390986 h 398960"/>
                <a:gd name="connsiteX96" fmla="*/ 32584 w 178397"/>
                <a:gd name="connsiteY96" fmla="*/ 393147 h 398960"/>
                <a:gd name="connsiteX97" fmla="*/ 32584 w 178397"/>
                <a:gd name="connsiteY97" fmla="*/ 398960 h 398960"/>
                <a:gd name="connsiteX98" fmla="*/ 145561 w 178397"/>
                <a:gd name="connsiteY98" fmla="*/ 398960 h 398960"/>
                <a:gd name="connsiteX99" fmla="*/ 145561 w 178397"/>
                <a:gd name="connsiteY99" fmla="*/ 393147 h 398960"/>
                <a:gd name="connsiteX100" fmla="*/ 143847 w 178397"/>
                <a:gd name="connsiteY100" fmla="*/ 390986 h 398960"/>
                <a:gd name="connsiteX101" fmla="*/ 143847 w 178397"/>
                <a:gd name="connsiteY101" fmla="*/ 388303 h 398960"/>
                <a:gd name="connsiteX102" fmla="*/ 141238 w 178397"/>
                <a:gd name="connsiteY102" fmla="*/ 385844 h 398960"/>
                <a:gd name="connsiteX103" fmla="*/ 140568 w 178397"/>
                <a:gd name="connsiteY103" fmla="*/ 385844 h 398960"/>
                <a:gd name="connsiteX104" fmla="*/ 140568 w 178397"/>
                <a:gd name="connsiteY104" fmla="*/ 333678 h 398960"/>
                <a:gd name="connsiteX105" fmla="*/ 142058 w 178397"/>
                <a:gd name="connsiteY105" fmla="*/ 332038 h 398960"/>
                <a:gd name="connsiteX106" fmla="*/ 141909 w 178397"/>
                <a:gd name="connsiteY106" fmla="*/ 331442 h 398960"/>
                <a:gd name="connsiteX107" fmla="*/ 143325 w 178397"/>
                <a:gd name="connsiteY107" fmla="*/ 329504 h 398960"/>
                <a:gd name="connsiteX108" fmla="*/ 142207 w 178397"/>
                <a:gd name="connsiteY108" fmla="*/ 327641 h 398960"/>
                <a:gd name="connsiteX109" fmla="*/ 142878 w 178397"/>
                <a:gd name="connsiteY109" fmla="*/ 321456 h 398960"/>
                <a:gd name="connsiteX110" fmla="*/ 145039 w 178397"/>
                <a:gd name="connsiteY110" fmla="*/ 317581 h 398960"/>
                <a:gd name="connsiteX111" fmla="*/ 145486 w 178397"/>
                <a:gd name="connsiteY111" fmla="*/ 317134 h 398960"/>
                <a:gd name="connsiteX112" fmla="*/ 145635 w 178397"/>
                <a:gd name="connsiteY112" fmla="*/ 316314 h 398960"/>
                <a:gd name="connsiteX113" fmla="*/ 146380 w 178397"/>
                <a:gd name="connsiteY113" fmla="*/ 316165 h 398960"/>
                <a:gd name="connsiteX114" fmla="*/ 146380 w 178397"/>
                <a:gd name="connsiteY114" fmla="*/ 314674 h 398960"/>
                <a:gd name="connsiteX115" fmla="*/ 146902 w 178397"/>
                <a:gd name="connsiteY115" fmla="*/ 314451 h 398960"/>
                <a:gd name="connsiteX116" fmla="*/ 146902 w 178397"/>
                <a:gd name="connsiteY116" fmla="*/ 312960 h 398960"/>
                <a:gd name="connsiteX117" fmla="*/ 147647 w 178397"/>
                <a:gd name="connsiteY117" fmla="*/ 312737 h 398960"/>
                <a:gd name="connsiteX118" fmla="*/ 147647 w 178397"/>
                <a:gd name="connsiteY118" fmla="*/ 310874 h 398960"/>
                <a:gd name="connsiteX119" fmla="*/ 146828 w 178397"/>
                <a:gd name="connsiteY119" fmla="*/ 310725 h 398960"/>
                <a:gd name="connsiteX120" fmla="*/ 146828 w 178397"/>
                <a:gd name="connsiteY120" fmla="*/ 294777 h 398960"/>
                <a:gd name="connsiteX121" fmla="*/ 148318 w 178397"/>
                <a:gd name="connsiteY121" fmla="*/ 294479 h 398960"/>
                <a:gd name="connsiteX122" fmla="*/ 148318 w 178397"/>
                <a:gd name="connsiteY122" fmla="*/ 293882 h 398960"/>
                <a:gd name="connsiteX123" fmla="*/ 149064 w 178397"/>
                <a:gd name="connsiteY123" fmla="*/ 293584 h 398960"/>
                <a:gd name="connsiteX124" fmla="*/ 149064 w 178397"/>
                <a:gd name="connsiteY124" fmla="*/ 292168 h 398960"/>
                <a:gd name="connsiteX125" fmla="*/ 150181 w 178397"/>
                <a:gd name="connsiteY125" fmla="*/ 292019 h 398960"/>
                <a:gd name="connsiteX126" fmla="*/ 150181 w 178397"/>
                <a:gd name="connsiteY126" fmla="*/ 290380 h 398960"/>
                <a:gd name="connsiteX127" fmla="*/ 151896 w 178397"/>
                <a:gd name="connsiteY127" fmla="*/ 287622 h 398960"/>
                <a:gd name="connsiteX128" fmla="*/ 150181 w 178397"/>
                <a:gd name="connsiteY128" fmla="*/ 284641 h 398960"/>
                <a:gd name="connsiteX129" fmla="*/ 150181 w 178397"/>
                <a:gd name="connsiteY129" fmla="*/ 283747 h 398960"/>
                <a:gd name="connsiteX130" fmla="*/ 152268 w 178397"/>
                <a:gd name="connsiteY130" fmla="*/ 281810 h 398960"/>
                <a:gd name="connsiteX131" fmla="*/ 152268 w 178397"/>
                <a:gd name="connsiteY131" fmla="*/ 281810 h 398960"/>
                <a:gd name="connsiteX132" fmla="*/ 152268 w 178397"/>
                <a:gd name="connsiteY132" fmla="*/ 281810 h 398960"/>
                <a:gd name="connsiteX133" fmla="*/ 152342 w 178397"/>
                <a:gd name="connsiteY133" fmla="*/ 278829 h 398960"/>
                <a:gd name="connsiteX134" fmla="*/ 151821 w 178397"/>
                <a:gd name="connsiteY134" fmla="*/ 277189 h 398960"/>
                <a:gd name="connsiteX135" fmla="*/ 151821 w 178397"/>
                <a:gd name="connsiteY135" fmla="*/ 277189 h 398960"/>
                <a:gd name="connsiteX136" fmla="*/ 152641 w 178397"/>
                <a:gd name="connsiteY136" fmla="*/ 277189 h 398960"/>
                <a:gd name="connsiteX137" fmla="*/ 176562 w 178397"/>
                <a:gd name="connsiteY137" fmla="*/ 247678 h 398960"/>
                <a:gd name="connsiteX138" fmla="*/ 177606 w 178397"/>
                <a:gd name="connsiteY138" fmla="*/ 228824 h 39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78397" h="398960">
                  <a:moveTo>
                    <a:pt x="177606" y="228824"/>
                  </a:moveTo>
                  <a:cubicBezTo>
                    <a:pt x="175817" y="220924"/>
                    <a:pt x="172091" y="213397"/>
                    <a:pt x="167322" y="206839"/>
                  </a:cubicBezTo>
                  <a:cubicBezTo>
                    <a:pt x="158155" y="194245"/>
                    <a:pt x="144666" y="186047"/>
                    <a:pt x="131998" y="177552"/>
                  </a:cubicBezTo>
                  <a:cubicBezTo>
                    <a:pt x="125216" y="173006"/>
                    <a:pt x="118286" y="168236"/>
                    <a:pt x="112696" y="162274"/>
                  </a:cubicBezTo>
                  <a:cubicBezTo>
                    <a:pt x="106660" y="155865"/>
                    <a:pt x="102338" y="148115"/>
                    <a:pt x="99356" y="139917"/>
                  </a:cubicBezTo>
                  <a:cubicBezTo>
                    <a:pt x="94066" y="125460"/>
                    <a:pt x="93171" y="109885"/>
                    <a:pt x="92948" y="94607"/>
                  </a:cubicBezTo>
                  <a:cubicBezTo>
                    <a:pt x="96375" y="93191"/>
                    <a:pt x="98761" y="89689"/>
                    <a:pt x="98835" y="85888"/>
                  </a:cubicBezTo>
                  <a:cubicBezTo>
                    <a:pt x="98686" y="81789"/>
                    <a:pt x="96226" y="78361"/>
                    <a:pt x="92575" y="77020"/>
                  </a:cubicBezTo>
                  <a:cubicBezTo>
                    <a:pt x="92575" y="76349"/>
                    <a:pt x="92425" y="75604"/>
                    <a:pt x="92425" y="75082"/>
                  </a:cubicBezTo>
                  <a:lnTo>
                    <a:pt x="92425" y="53918"/>
                  </a:lnTo>
                  <a:cubicBezTo>
                    <a:pt x="92425" y="53769"/>
                    <a:pt x="95034" y="52949"/>
                    <a:pt x="95481" y="52725"/>
                  </a:cubicBezTo>
                  <a:cubicBezTo>
                    <a:pt x="96674" y="52278"/>
                    <a:pt x="98313" y="51980"/>
                    <a:pt x="99207" y="51011"/>
                  </a:cubicBezTo>
                  <a:cubicBezTo>
                    <a:pt x="99803" y="50415"/>
                    <a:pt x="98388" y="48105"/>
                    <a:pt x="98164" y="47583"/>
                  </a:cubicBezTo>
                  <a:cubicBezTo>
                    <a:pt x="97940" y="47061"/>
                    <a:pt x="97717" y="45720"/>
                    <a:pt x="96898" y="45795"/>
                  </a:cubicBezTo>
                  <a:cubicBezTo>
                    <a:pt x="95481" y="45869"/>
                    <a:pt x="93767" y="46763"/>
                    <a:pt x="92351" y="47434"/>
                  </a:cubicBezTo>
                  <a:lnTo>
                    <a:pt x="92351" y="23661"/>
                  </a:lnTo>
                  <a:lnTo>
                    <a:pt x="103381" y="23661"/>
                  </a:lnTo>
                  <a:cubicBezTo>
                    <a:pt x="104201" y="23661"/>
                    <a:pt x="105765" y="23959"/>
                    <a:pt x="105765" y="22692"/>
                  </a:cubicBezTo>
                  <a:cubicBezTo>
                    <a:pt x="105765" y="21500"/>
                    <a:pt x="106361" y="18445"/>
                    <a:pt x="105169" y="17699"/>
                  </a:cubicBezTo>
                  <a:cubicBezTo>
                    <a:pt x="105095" y="17625"/>
                    <a:pt x="105020" y="17550"/>
                    <a:pt x="104871" y="17550"/>
                  </a:cubicBezTo>
                  <a:lnTo>
                    <a:pt x="92277" y="17550"/>
                  </a:lnTo>
                  <a:lnTo>
                    <a:pt x="92277" y="14271"/>
                  </a:lnTo>
                  <a:lnTo>
                    <a:pt x="97419" y="14271"/>
                  </a:lnTo>
                  <a:cubicBezTo>
                    <a:pt x="99356" y="14271"/>
                    <a:pt x="98983" y="12855"/>
                    <a:pt x="98983" y="11290"/>
                  </a:cubicBezTo>
                  <a:cubicBezTo>
                    <a:pt x="98983" y="10098"/>
                    <a:pt x="99431" y="8160"/>
                    <a:pt x="97717" y="8160"/>
                  </a:cubicBezTo>
                  <a:lnTo>
                    <a:pt x="92203" y="8160"/>
                  </a:lnTo>
                  <a:lnTo>
                    <a:pt x="92203" y="2049"/>
                  </a:lnTo>
                  <a:cubicBezTo>
                    <a:pt x="92203" y="1677"/>
                    <a:pt x="92351" y="559"/>
                    <a:pt x="91904" y="335"/>
                  </a:cubicBezTo>
                  <a:cubicBezTo>
                    <a:pt x="91010" y="-112"/>
                    <a:pt x="89892" y="37"/>
                    <a:pt x="88848" y="37"/>
                  </a:cubicBezTo>
                  <a:cubicBezTo>
                    <a:pt x="88029" y="37"/>
                    <a:pt x="87209" y="-112"/>
                    <a:pt x="86389" y="186"/>
                  </a:cubicBezTo>
                  <a:cubicBezTo>
                    <a:pt x="85867" y="410"/>
                    <a:pt x="86017" y="1379"/>
                    <a:pt x="86017" y="1751"/>
                  </a:cubicBezTo>
                  <a:lnTo>
                    <a:pt x="86017" y="8086"/>
                  </a:lnTo>
                  <a:lnTo>
                    <a:pt x="80875" y="8086"/>
                  </a:lnTo>
                  <a:cubicBezTo>
                    <a:pt x="79086" y="8086"/>
                    <a:pt x="79309" y="9129"/>
                    <a:pt x="79309" y="10694"/>
                  </a:cubicBezTo>
                  <a:cubicBezTo>
                    <a:pt x="79309" y="11886"/>
                    <a:pt x="78788" y="14197"/>
                    <a:pt x="80576" y="14197"/>
                  </a:cubicBezTo>
                  <a:lnTo>
                    <a:pt x="86091" y="14197"/>
                  </a:lnTo>
                  <a:lnTo>
                    <a:pt x="86091" y="17476"/>
                  </a:lnTo>
                  <a:lnTo>
                    <a:pt x="73646" y="17476"/>
                  </a:lnTo>
                  <a:cubicBezTo>
                    <a:pt x="72230" y="17476"/>
                    <a:pt x="72603" y="19190"/>
                    <a:pt x="72603" y="20084"/>
                  </a:cubicBezTo>
                  <a:cubicBezTo>
                    <a:pt x="72603" y="20755"/>
                    <a:pt x="72155" y="23587"/>
                    <a:pt x="73423" y="23587"/>
                  </a:cubicBezTo>
                  <a:lnTo>
                    <a:pt x="86017" y="23587"/>
                  </a:lnTo>
                  <a:lnTo>
                    <a:pt x="86017" y="49521"/>
                  </a:lnTo>
                  <a:cubicBezTo>
                    <a:pt x="86017" y="50340"/>
                    <a:pt x="85794" y="49893"/>
                    <a:pt x="84898" y="50191"/>
                  </a:cubicBezTo>
                  <a:cubicBezTo>
                    <a:pt x="84004" y="50564"/>
                    <a:pt x="83110" y="50862"/>
                    <a:pt x="82290" y="51235"/>
                  </a:cubicBezTo>
                  <a:cubicBezTo>
                    <a:pt x="81545" y="51533"/>
                    <a:pt x="80204" y="51756"/>
                    <a:pt x="79608" y="52353"/>
                  </a:cubicBezTo>
                  <a:cubicBezTo>
                    <a:pt x="78788" y="53098"/>
                    <a:pt x="79384" y="53992"/>
                    <a:pt x="79757" y="54886"/>
                  </a:cubicBezTo>
                  <a:cubicBezTo>
                    <a:pt x="80055" y="55557"/>
                    <a:pt x="80427" y="57942"/>
                    <a:pt x="81396" y="58016"/>
                  </a:cubicBezTo>
                  <a:cubicBezTo>
                    <a:pt x="82067" y="58091"/>
                    <a:pt x="82738" y="57718"/>
                    <a:pt x="83334" y="57420"/>
                  </a:cubicBezTo>
                  <a:cubicBezTo>
                    <a:pt x="84228" y="57048"/>
                    <a:pt x="85122" y="56675"/>
                    <a:pt x="86017" y="56377"/>
                  </a:cubicBezTo>
                  <a:lnTo>
                    <a:pt x="86017" y="75902"/>
                  </a:lnTo>
                  <a:cubicBezTo>
                    <a:pt x="86017" y="76200"/>
                    <a:pt x="86017" y="76498"/>
                    <a:pt x="85942" y="76871"/>
                  </a:cubicBezTo>
                  <a:cubicBezTo>
                    <a:pt x="82290" y="78138"/>
                    <a:pt x="79682" y="81789"/>
                    <a:pt x="79608" y="85814"/>
                  </a:cubicBezTo>
                  <a:cubicBezTo>
                    <a:pt x="79533" y="89763"/>
                    <a:pt x="82067" y="93117"/>
                    <a:pt x="85495" y="94533"/>
                  </a:cubicBezTo>
                  <a:cubicBezTo>
                    <a:pt x="85197" y="110704"/>
                    <a:pt x="84228" y="127099"/>
                    <a:pt x="78192" y="142302"/>
                  </a:cubicBezTo>
                  <a:cubicBezTo>
                    <a:pt x="74913" y="150649"/>
                    <a:pt x="69994" y="158250"/>
                    <a:pt x="63585" y="164510"/>
                  </a:cubicBezTo>
                  <a:cubicBezTo>
                    <a:pt x="57847" y="170025"/>
                    <a:pt x="51066" y="174496"/>
                    <a:pt x="44507" y="178893"/>
                  </a:cubicBezTo>
                  <a:cubicBezTo>
                    <a:pt x="31764" y="187463"/>
                    <a:pt x="18574" y="195959"/>
                    <a:pt x="9779" y="208851"/>
                  </a:cubicBezTo>
                  <a:cubicBezTo>
                    <a:pt x="5383" y="215335"/>
                    <a:pt x="1880" y="222936"/>
                    <a:pt x="539" y="230687"/>
                  </a:cubicBezTo>
                  <a:cubicBezTo>
                    <a:pt x="-654" y="237245"/>
                    <a:pt x="240" y="244175"/>
                    <a:pt x="2178" y="250584"/>
                  </a:cubicBezTo>
                  <a:cubicBezTo>
                    <a:pt x="5681" y="262285"/>
                    <a:pt x="13655" y="272941"/>
                    <a:pt x="25280" y="277189"/>
                  </a:cubicBezTo>
                  <a:lnTo>
                    <a:pt x="26175" y="277189"/>
                  </a:lnTo>
                  <a:cubicBezTo>
                    <a:pt x="26175" y="277189"/>
                    <a:pt x="26175" y="277189"/>
                    <a:pt x="26175" y="277189"/>
                  </a:cubicBezTo>
                  <a:cubicBezTo>
                    <a:pt x="26026" y="277636"/>
                    <a:pt x="25653" y="278680"/>
                    <a:pt x="25653" y="278829"/>
                  </a:cubicBezTo>
                  <a:cubicBezTo>
                    <a:pt x="25653" y="278829"/>
                    <a:pt x="25653" y="281735"/>
                    <a:pt x="25727" y="281810"/>
                  </a:cubicBezTo>
                  <a:cubicBezTo>
                    <a:pt x="25727" y="281810"/>
                    <a:pt x="25727" y="281810"/>
                    <a:pt x="25727" y="281810"/>
                  </a:cubicBezTo>
                  <a:lnTo>
                    <a:pt x="25727" y="281810"/>
                  </a:lnTo>
                  <a:cubicBezTo>
                    <a:pt x="25727" y="281884"/>
                    <a:pt x="27218" y="283151"/>
                    <a:pt x="27814" y="283747"/>
                  </a:cubicBezTo>
                  <a:lnTo>
                    <a:pt x="27814" y="284641"/>
                  </a:lnTo>
                  <a:cubicBezTo>
                    <a:pt x="26622" y="285163"/>
                    <a:pt x="25951" y="286281"/>
                    <a:pt x="26100" y="287622"/>
                  </a:cubicBezTo>
                  <a:cubicBezTo>
                    <a:pt x="26175" y="288815"/>
                    <a:pt x="26771" y="289933"/>
                    <a:pt x="27814" y="290380"/>
                  </a:cubicBezTo>
                  <a:lnTo>
                    <a:pt x="27814" y="292019"/>
                  </a:lnTo>
                  <a:cubicBezTo>
                    <a:pt x="28261" y="292094"/>
                    <a:pt x="28932" y="292168"/>
                    <a:pt x="28932" y="292168"/>
                  </a:cubicBezTo>
                  <a:lnTo>
                    <a:pt x="28932" y="293584"/>
                  </a:lnTo>
                  <a:cubicBezTo>
                    <a:pt x="28932" y="293882"/>
                    <a:pt x="29603" y="293957"/>
                    <a:pt x="29677" y="293882"/>
                  </a:cubicBezTo>
                  <a:lnTo>
                    <a:pt x="29677" y="294479"/>
                  </a:lnTo>
                  <a:cubicBezTo>
                    <a:pt x="29677" y="294777"/>
                    <a:pt x="31168" y="294777"/>
                    <a:pt x="31168" y="294777"/>
                  </a:cubicBezTo>
                  <a:lnTo>
                    <a:pt x="31168" y="310725"/>
                  </a:lnTo>
                  <a:cubicBezTo>
                    <a:pt x="31093" y="310650"/>
                    <a:pt x="30348" y="310799"/>
                    <a:pt x="30348" y="310874"/>
                  </a:cubicBezTo>
                  <a:lnTo>
                    <a:pt x="30348" y="312737"/>
                  </a:lnTo>
                  <a:cubicBezTo>
                    <a:pt x="30348" y="312886"/>
                    <a:pt x="30795" y="312886"/>
                    <a:pt x="31093" y="312960"/>
                  </a:cubicBezTo>
                  <a:lnTo>
                    <a:pt x="31093" y="314451"/>
                  </a:lnTo>
                  <a:cubicBezTo>
                    <a:pt x="31093" y="314525"/>
                    <a:pt x="31615" y="314674"/>
                    <a:pt x="31615" y="314674"/>
                  </a:cubicBezTo>
                  <a:lnTo>
                    <a:pt x="31615" y="316165"/>
                  </a:lnTo>
                  <a:cubicBezTo>
                    <a:pt x="31615" y="316314"/>
                    <a:pt x="32136" y="316314"/>
                    <a:pt x="32360" y="316314"/>
                  </a:cubicBezTo>
                  <a:cubicBezTo>
                    <a:pt x="32435" y="316612"/>
                    <a:pt x="32435" y="316836"/>
                    <a:pt x="32509" y="317134"/>
                  </a:cubicBezTo>
                  <a:cubicBezTo>
                    <a:pt x="32584" y="317432"/>
                    <a:pt x="32732" y="317506"/>
                    <a:pt x="33031" y="317581"/>
                  </a:cubicBezTo>
                  <a:cubicBezTo>
                    <a:pt x="34447" y="317879"/>
                    <a:pt x="34968" y="320338"/>
                    <a:pt x="35192" y="321456"/>
                  </a:cubicBezTo>
                  <a:cubicBezTo>
                    <a:pt x="35713" y="323468"/>
                    <a:pt x="35863" y="325555"/>
                    <a:pt x="35863" y="327641"/>
                  </a:cubicBezTo>
                  <a:cubicBezTo>
                    <a:pt x="35192" y="327939"/>
                    <a:pt x="34744" y="328610"/>
                    <a:pt x="34744" y="329504"/>
                  </a:cubicBezTo>
                  <a:cubicBezTo>
                    <a:pt x="34744" y="330473"/>
                    <a:pt x="35341" y="331144"/>
                    <a:pt x="36161" y="331442"/>
                  </a:cubicBezTo>
                  <a:cubicBezTo>
                    <a:pt x="36086" y="331591"/>
                    <a:pt x="36012" y="331815"/>
                    <a:pt x="36012" y="332038"/>
                  </a:cubicBezTo>
                  <a:cubicBezTo>
                    <a:pt x="36012" y="332933"/>
                    <a:pt x="36682" y="333454"/>
                    <a:pt x="37502" y="333678"/>
                  </a:cubicBezTo>
                  <a:lnTo>
                    <a:pt x="37502" y="385844"/>
                  </a:lnTo>
                  <a:lnTo>
                    <a:pt x="36831" y="385844"/>
                  </a:lnTo>
                  <a:cubicBezTo>
                    <a:pt x="36236" y="386291"/>
                    <a:pt x="34298" y="387931"/>
                    <a:pt x="34223" y="388303"/>
                  </a:cubicBezTo>
                  <a:cubicBezTo>
                    <a:pt x="34149" y="388676"/>
                    <a:pt x="34223" y="390986"/>
                    <a:pt x="34223" y="390986"/>
                  </a:cubicBezTo>
                  <a:cubicBezTo>
                    <a:pt x="34223" y="390986"/>
                    <a:pt x="32584" y="392626"/>
                    <a:pt x="32584" y="393147"/>
                  </a:cubicBezTo>
                  <a:lnTo>
                    <a:pt x="32584" y="398960"/>
                  </a:lnTo>
                  <a:lnTo>
                    <a:pt x="145561" y="398960"/>
                  </a:lnTo>
                  <a:lnTo>
                    <a:pt x="145561" y="393147"/>
                  </a:lnTo>
                  <a:cubicBezTo>
                    <a:pt x="145561" y="392626"/>
                    <a:pt x="143847" y="390986"/>
                    <a:pt x="143847" y="390986"/>
                  </a:cubicBezTo>
                  <a:cubicBezTo>
                    <a:pt x="143847" y="390986"/>
                    <a:pt x="143921" y="388676"/>
                    <a:pt x="143847" y="388303"/>
                  </a:cubicBezTo>
                  <a:cubicBezTo>
                    <a:pt x="143772" y="388005"/>
                    <a:pt x="141834" y="386366"/>
                    <a:pt x="141238" y="385844"/>
                  </a:cubicBezTo>
                  <a:lnTo>
                    <a:pt x="140568" y="385844"/>
                  </a:lnTo>
                  <a:lnTo>
                    <a:pt x="140568" y="333678"/>
                  </a:lnTo>
                  <a:cubicBezTo>
                    <a:pt x="141388" y="333529"/>
                    <a:pt x="142058" y="332933"/>
                    <a:pt x="142058" y="332038"/>
                  </a:cubicBezTo>
                  <a:cubicBezTo>
                    <a:pt x="142058" y="331815"/>
                    <a:pt x="141984" y="331591"/>
                    <a:pt x="141909" y="331442"/>
                  </a:cubicBezTo>
                  <a:cubicBezTo>
                    <a:pt x="142729" y="331144"/>
                    <a:pt x="143325" y="330473"/>
                    <a:pt x="143325" y="329504"/>
                  </a:cubicBezTo>
                  <a:cubicBezTo>
                    <a:pt x="143325" y="328685"/>
                    <a:pt x="142878" y="328014"/>
                    <a:pt x="142207" y="327641"/>
                  </a:cubicBezTo>
                  <a:cubicBezTo>
                    <a:pt x="142207" y="325555"/>
                    <a:pt x="142357" y="323468"/>
                    <a:pt x="142878" y="321456"/>
                  </a:cubicBezTo>
                  <a:cubicBezTo>
                    <a:pt x="143176" y="320338"/>
                    <a:pt x="143697" y="317879"/>
                    <a:pt x="145039" y="317581"/>
                  </a:cubicBezTo>
                  <a:cubicBezTo>
                    <a:pt x="145263" y="317506"/>
                    <a:pt x="145486" y="317432"/>
                    <a:pt x="145486" y="317134"/>
                  </a:cubicBezTo>
                  <a:cubicBezTo>
                    <a:pt x="145561" y="316836"/>
                    <a:pt x="145561" y="316612"/>
                    <a:pt x="145635" y="316314"/>
                  </a:cubicBezTo>
                  <a:cubicBezTo>
                    <a:pt x="145859" y="316314"/>
                    <a:pt x="146380" y="316239"/>
                    <a:pt x="146380" y="316165"/>
                  </a:cubicBezTo>
                  <a:lnTo>
                    <a:pt x="146380" y="314674"/>
                  </a:lnTo>
                  <a:cubicBezTo>
                    <a:pt x="146380" y="314674"/>
                    <a:pt x="146902" y="314600"/>
                    <a:pt x="146902" y="314451"/>
                  </a:cubicBezTo>
                  <a:lnTo>
                    <a:pt x="146902" y="312960"/>
                  </a:lnTo>
                  <a:cubicBezTo>
                    <a:pt x="147201" y="312886"/>
                    <a:pt x="147647" y="312811"/>
                    <a:pt x="147647" y="312737"/>
                  </a:cubicBezTo>
                  <a:lnTo>
                    <a:pt x="147647" y="310874"/>
                  </a:lnTo>
                  <a:cubicBezTo>
                    <a:pt x="147573" y="310799"/>
                    <a:pt x="146902" y="310650"/>
                    <a:pt x="146828" y="310725"/>
                  </a:cubicBezTo>
                  <a:lnTo>
                    <a:pt x="146828" y="294777"/>
                  </a:lnTo>
                  <a:cubicBezTo>
                    <a:pt x="146828" y="294777"/>
                    <a:pt x="148318" y="294777"/>
                    <a:pt x="148318" y="294479"/>
                  </a:cubicBezTo>
                  <a:lnTo>
                    <a:pt x="148318" y="293882"/>
                  </a:lnTo>
                  <a:cubicBezTo>
                    <a:pt x="148392" y="293882"/>
                    <a:pt x="149064" y="293882"/>
                    <a:pt x="149064" y="293584"/>
                  </a:cubicBezTo>
                  <a:lnTo>
                    <a:pt x="149064" y="292168"/>
                  </a:lnTo>
                  <a:cubicBezTo>
                    <a:pt x="149064" y="292168"/>
                    <a:pt x="149660" y="292168"/>
                    <a:pt x="150181" y="292019"/>
                  </a:cubicBezTo>
                  <a:lnTo>
                    <a:pt x="150181" y="290380"/>
                  </a:lnTo>
                  <a:cubicBezTo>
                    <a:pt x="151224" y="289933"/>
                    <a:pt x="151821" y="288815"/>
                    <a:pt x="151896" y="287622"/>
                  </a:cubicBezTo>
                  <a:cubicBezTo>
                    <a:pt x="151969" y="286281"/>
                    <a:pt x="151299" y="285163"/>
                    <a:pt x="150181" y="284641"/>
                  </a:cubicBezTo>
                  <a:lnTo>
                    <a:pt x="150181" y="283747"/>
                  </a:lnTo>
                  <a:cubicBezTo>
                    <a:pt x="150852" y="283151"/>
                    <a:pt x="152268" y="281810"/>
                    <a:pt x="152268" y="281810"/>
                  </a:cubicBezTo>
                  <a:lnTo>
                    <a:pt x="152268" y="281810"/>
                  </a:lnTo>
                  <a:cubicBezTo>
                    <a:pt x="152268" y="281810"/>
                    <a:pt x="152268" y="281810"/>
                    <a:pt x="152268" y="281810"/>
                  </a:cubicBezTo>
                  <a:cubicBezTo>
                    <a:pt x="152342" y="281735"/>
                    <a:pt x="152342" y="278829"/>
                    <a:pt x="152342" y="278829"/>
                  </a:cubicBezTo>
                  <a:cubicBezTo>
                    <a:pt x="152342" y="278680"/>
                    <a:pt x="151969" y="277636"/>
                    <a:pt x="151821" y="277189"/>
                  </a:cubicBezTo>
                  <a:cubicBezTo>
                    <a:pt x="151821" y="277189"/>
                    <a:pt x="151821" y="277189"/>
                    <a:pt x="151821" y="277189"/>
                  </a:cubicBezTo>
                  <a:lnTo>
                    <a:pt x="152641" y="277189"/>
                  </a:lnTo>
                  <a:cubicBezTo>
                    <a:pt x="165235" y="272569"/>
                    <a:pt x="173432" y="260570"/>
                    <a:pt x="176562" y="247678"/>
                  </a:cubicBezTo>
                  <a:cubicBezTo>
                    <a:pt x="178575" y="241567"/>
                    <a:pt x="178948" y="235009"/>
                    <a:pt x="177606" y="228824"/>
                  </a:cubicBezTo>
                  <a:close/>
                </a:path>
              </a:pathLst>
            </a:custGeom>
            <a:noFill/>
            <a:ln w="7452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883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287978" y="3172826"/>
              <a:ext cx="171283" cy="348284"/>
              <a:chOff x="8287978" y="3172826"/>
              <a:chExt cx="171283" cy="348284"/>
            </a:xfrm>
            <a:noFill/>
          </p:grpSpPr>
          <p:grpSp>
            <p:nvGrpSpPr>
              <p:cNvPr id="1884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287978" y="3172826"/>
                <a:ext cx="110905" cy="348284"/>
                <a:chOff x="8287978" y="3172826"/>
                <a:chExt cx="110905" cy="348284"/>
              </a:xfrm>
              <a:noFill/>
            </p:grpSpPr>
            <p:sp>
              <p:nvSpPr>
                <p:cNvPr id="1885" name="Полилиния: фигура 1884">
                  <a:extLst>
                    <a:ext uri="{FF2B5EF4-FFF2-40B4-BE49-F238E27FC236}">
                      <a16:creationId xmlns:a16="http://schemas.microsoft.com/office/drawing/2014/main" id="{6192EC67-B7EE-4481-99D4-352B9B83ADF8}"/>
                    </a:ext>
                  </a:extLst>
                </p:cNvPr>
                <p:cNvSpPr/>
                <p:nvPr/>
              </p:nvSpPr>
              <p:spPr>
                <a:xfrm>
                  <a:off x="8308371" y="3421249"/>
                  <a:ext cx="70349" cy="99861"/>
                </a:xfrm>
                <a:custGeom>
                  <a:avLst/>
                  <a:gdLst>
                    <a:gd name="connsiteX0" fmla="*/ 0 w 70349"/>
                    <a:gd name="connsiteY0" fmla="*/ 0 h 99861"/>
                    <a:gd name="connsiteX1" fmla="*/ 70349 w 70349"/>
                    <a:gd name="connsiteY1" fmla="*/ 0 h 99861"/>
                    <a:gd name="connsiteX2" fmla="*/ 70349 w 70349"/>
                    <a:gd name="connsiteY2" fmla="*/ 99861 h 99861"/>
                    <a:gd name="connsiteX3" fmla="*/ 0 w 70349"/>
                    <a:gd name="connsiteY3" fmla="*/ 99861 h 99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49" h="99861">
                      <a:moveTo>
                        <a:pt x="0" y="0"/>
                      </a:moveTo>
                      <a:lnTo>
                        <a:pt x="70349" y="0"/>
                      </a:lnTo>
                      <a:lnTo>
                        <a:pt x="70349" y="99861"/>
                      </a:lnTo>
                      <a:lnTo>
                        <a:pt x="0" y="99861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886" name="Полилиния: фигура 1885">
                  <a:extLst>
                    <a:ext uri="{FF2B5EF4-FFF2-40B4-BE49-F238E27FC236}">
                      <a16:creationId xmlns:a16="http://schemas.microsoft.com/office/drawing/2014/main" id="{AA7A4CCA-C56E-43C1-B7DE-1A89F9A5C779}"/>
                    </a:ext>
                  </a:extLst>
                </p:cNvPr>
                <p:cNvSpPr/>
                <p:nvPr/>
              </p:nvSpPr>
              <p:spPr>
                <a:xfrm>
                  <a:off x="8287978" y="3172826"/>
                  <a:ext cx="110905" cy="248423"/>
                </a:xfrm>
                <a:custGeom>
                  <a:avLst/>
                  <a:gdLst>
                    <a:gd name="connsiteX0" fmla="*/ 110044 w 110905"/>
                    <a:gd name="connsiteY0" fmla="*/ 154375 h 248423"/>
                    <a:gd name="connsiteX1" fmla="*/ 95139 w 110905"/>
                    <a:gd name="connsiteY1" fmla="*/ 172708 h 248423"/>
                    <a:gd name="connsiteX2" fmla="*/ 94617 w 110905"/>
                    <a:gd name="connsiteY2" fmla="*/ 172708 h 248423"/>
                    <a:gd name="connsiteX3" fmla="*/ 94617 w 110905"/>
                    <a:gd name="connsiteY3" fmla="*/ 172782 h 248423"/>
                    <a:gd name="connsiteX4" fmla="*/ 94990 w 110905"/>
                    <a:gd name="connsiteY4" fmla="*/ 173751 h 248423"/>
                    <a:gd name="connsiteX5" fmla="*/ 94916 w 110905"/>
                    <a:gd name="connsiteY5" fmla="*/ 175614 h 248423"/>
                    <a:gd name="connsiteX6" fmla="*/ 94543 w 110905"/>
                    <a:gd name="connsiteY6" fmla="*/ 175987 h 248423"/>
                    <a:gd name="connsiteX7" fmla="*/ 93574 w 110905"/>
                    <a:gd name="connsiteY7" fmla="*/ 176881 h 248423"/>
                    <a:gd name="connsiteX8" fmla="*/ 93574 w 110905"/>
                    <a:gd name="connsiteY8" fmla="*/ 177402 h 248423"/>
                    <a:gd name="connsiteX9" fmla="*/ 94692 w 110905"/>
                    <a:gd name="connsiteY9" fmla="*/ 179266 h 248423"/>
                    <a:gd name="connsiteX10" fmla="*/ 93574 w 110905"/>
                    <a:gd name="connsiteY10" fmla="*/ 180980 h 248423"/>
                    <a:gd name="connsiteX11" fmla="*/ 93574 w 110905"/>
                    <a:gd name="connsiteY11" fmla="*/ 182023 h 248423"/>
                    <a:gd name="connsiteX12" fmla="*/ 92903 w 110905"/>
                    <a:gd name="connsiteY12" fmla="*/ 182097 h 248423"/>
                    <a:gd name="connsiteX13" fmla="*/ 92903 w 110905"/>
                    <a:gd name="connsiteY13" fmla="*/ 182992 h 248423"/>
                    <a:gd name="connsiteX14" fmla="*/ 92457 w 110905"/>
                    <a:gd name="connsiteY14" fmla="*/ 183141 h 248423"/>
                    <a:gd name="connsiteX15" fmla="*/ 92457 w 110905"/>
                    <a:gd name="connsiteY15" fmla="*/ 183588 h 248423"/>
                    <a:gd name="connsiteX16" fmla="*/ 91488 w 110905"/>
                    <a:gd name="connsiteY16" fmla="*/ 183737 h 248423"/>
                    <a:gd name="connsiteX17" fmla="*/ 91488 w 110905"/>
                    <a:gd name="connsiteY17" fmla="*/ 193649 h 248423"/>
                    <a:gd name="connsiteX18" fmla="*/ 92009 w 110905"/>
                    <a:gd name="connsiteY18" fmla="*/ 193723 h 248423"/>
                    <a:gd name="connsiteX19" fmla="*/ 92009 w 110905"/>
                    <a:gd name="connsiteY19" fmla="*/ 194915 h 248423"/>
                    <a:gd name="connsiteX20" fmla="*/ 91563 w 110905"/>
                    <a:gd name="connsiteY20" fmla="*/ 195065 h 248423"/>
                    <a:gd name="connsiteX21" fmla="*/ 91563 w 110905"/>
                    <a:gd name="connsiteY21" fmla="*/ 195959 h 248423"/>
                    <a:gd name="connsiteX22" fmla="*/ 91190 w 110905"/>
                    <a:gd name="connsiteY22" fmla="*/ 196033 h 248423"/>
                    <a:gd name="connsiteX23" fmla="*/ 91190 w 110905"/>
                    <a:gd name="connsiteY23" fmla="*/ 197002 h 248423"/>
                    <a:gd name="connsiteX24" fmla="*/ 90743 w 110905"/>
                    <a:gd name="connsiteY24" fmla="*/ 197077 h 248423"/>
                    <a:gd name="connsiteX25" fmla="*/ 90668 w 110905"/>
                    <a:gd name="connsiteY25" fmla="*/ 197598 h 248423"/>
                    <a:gd name="connsiteX26" fmla="*/ 90370 w 110905"/>
                    <a:gd name="connsiteY26" fmla="*/ 197896 h 248423"/>
                    <a:gd name="connsiteX27" fmla="*/ 88953 w 110905"/>
                    <a:gd name="connsiteY27" fmla="*/ 200281 h 248423"/>
                    <a:gd name="connsiteX28" fmla="*/ 88581 w 110905"/>
                    <a:gd name="connsiteY28" fmla="*/ 204156 h 248423"/>
                    <a:gd name="connsiteX29" fmla="*/ 89252 w 110905"/>
                    <a:gd name="connsiteY29" fmla="*/ 205274 h 248423"/>
                    <a:gd name="connsiteX30" fmla="*/ 88358 w 110905"/>
                    <a:gd name="connsiteY30" fmla="*/ 206467 h 248423"/>
                    <a:gd name="connsiteX31" fmla="*/ 88432 w 110905"/>
                    <a:gd name="connsiteY31" fmla="*/ 206839 h 248423"/>
                    <a:gd name="connsiteX32" fmla="*/ 87538 w 110905"/>
                    <a:gd name="connsiteY32" fmla="*/ 207808 h 248423"/>
                    <a:gd name="connsiteX33" fmla="*/ 87538 w 110905"/>
                    <a:gd name="connsiteY33" fmla="*/ 240300 h 248423"/>
                    <a:gd name="connsiteX34" fmla="*/ 87985 w 110905"/>
                    <a:gd name="connsiteY34" fmla="*/ 240300 h 248423"/>
                    <a:gd name="connsiteX35" fmla="*/ 89625 w 110905"/>
                    <a:gd name="connsiteY35" fmla="*/ 241791 h 248423"/>
                    <a:gd name="connsiteX36" fmla="*/ 89625 w 110905"/>
                    <a:gd name="connsiteY36" fmla="*/ 243505 h 248423"/>
                    <a:gd name="connsiteX37" fmla="*/ 90668 w 110905"/>
                    <a:gd name="connsiteY37" fmla="*/ 244846 h 248423"/>
                    <a:gd name="connsiteX38" fmla="*/ 90668 w 110905"/>
                    <a:gd name="connsiteY38" fmla="*/ 248423 h 248423"/>
                    <a:gd name="connsiteX39" fmla="*/ 20243 w 110905"/>
                    <a:gd name="connsiteY39" fmla="*/ 248423 h 248423"/>
                    <a:gd name="connsiteX40" fmla="*/ 20243 w 110905"/>
                    <a:gd name="connsiteY40" fmla="*/ 244846 h 248423"/>
                    <a:gd name="connsiteX41" fmla="*/ 21287 w 110905"/>
                    <a:gd name="connsiteY41" fmla="*/ 243505 h 248423"/>
                    <a:gd name="connsiteX42" fmla="*/ 21287 w 110905"/>
                    <a:gd name="connsiteY42" fmla="*/ 241791 h 248423"/>
                    <a:gd name="connsiteX43" fmla="*/ 22926 w 110905"/>
                    <a:gd name="connsiteY43" fmla="*/ 240300 h 248423"/>
                    <a:gd name="connsiteX44" fmla="*/ 23374 w 110905"/>
                    <a:gd name="connsiteY44" fmla="*/ 240300 h 248423"/>
                    <a:gd name="connsiteX45" fmla="*/ 23374 w 110905"/>
                    <a:gd name="connsiteY45" fmla="*/ 207808 h 248423"/>
                    <a:gd name="connsiteX46" fmla="*/ 22479 w 110905"/>
                    <a:gd name="connsiteY46" fmla="*/ 206839 h 248423"/>
                    <a:gd name="connsiteX47" fmla="*/ 22554 w 110905"/>
                    <a:gd name="connsiteY47" fmla="*/ 206467 h 248423"/>
                    <a:gd name="connsiteX48" fmla="*/ 21660 w 110905"/>
                    <a:gd name="connsiteY48" fmla="*/ 205274 h 248423"/>
                    <a:gd name="connsiteX49" fmla="*/ 22330 w 110905"/>
                    <a:gd name="connsiteY49" fmla="*/ 204156 h 248423"/>
                    <a:gd name="connsiteX50" fmla="*/ 21957 w 110905"/>
                    <a:gd name="connsiteY50" fmla="*/ 200281 h 248423"/>
                    <a:gd name="connsiteX51" fmla="*/ 20542 w 110905"/>
                    <a:gd name="connsiteY51" fmla="*/ 197896 h 248423"/>
                    <a:gd name="connsiteX52" fmla="*/ 20243 w 110905"/>
                    <a:gd name="connsiteY52" fmla="*/ 197598 h 248423"/>
                    <a:gd name="connsiteX53" fmla="*/ 20169 w 110905"/>
                    <a:gd name="connsiteY53" fmla="*/ 197077 h 248423"/>
                    <a:gd name="connsiteX54" fmla="*/ 19722 w 110905"/>
                    <a:gd name="connsiteY54" fmla="*/ 197002 h 248423"/>
                    <a:gd name="connsiteX55" fmla="*/ 19722 w 110905"/>
                    <a:gd name="connsiteY55" fmla="*/ 196033 h 248423"/>
                    <a:gd name="connsiteX56" fmla="*/ 19349 w 110905"/>
                    <a:gd name="connsiteY56" fmla="*/ 195959 h 248423"/>
                    <a:gd name="connsiteX57" fmla="*/ 19349 w 110905"/>
                    <a:gd name="connsiteY57" fmla="*/ 195065 h 248423"/>
                    <a:gd name="connsiteX58" fmla="*/ 18902 w 110905"/>
                    <a:gd name="connsiteY58" fmla="*/ 194915 h 248423"/>
                    <a:gd name="connsiteX59" fmla="*/ 18902 w 110905"/>
                    <a:gd name="connsiteY59" fmla="*/ 193723 h 248423"/>
                    <a:gd name="connsiteX60" fmla="*/ 19424 w 110905"/>
                    <a:gd name="connsiteY60" fmla="*/ 193649 h 248423"/>
                    <a:gd name="connsiteX61" fmla="*/ 19424 w 110905"/>
                    <a:gd name="connsiteY61" fmla="*/ 183737 h 248423"/>
                    <a:gd name="connsiteX62" fmla="*/ 18455 w 110905"/>
                    <a:gd name="connsiteY62" fmla="*/ 183588 h 248423"/>
                    <a:gd name="connsiteX63" fmla="*/ 18455 w 110905"/>
                    <a:gd name="connsiteY63" fmla="*/ 183141 h 248423"/>
                    <a:gd name="connsiteX64" fmla="*/ 18008 w 110905"/>
                    <a:gd name="connsiteY64" fmla="*/ 182992 h 248423"/>
                    <a:gd name="connsiteX65" fmla="*/ 18008 w 110905"/>
                    <a:gd name="connsiteY65" fmla="*/ 182097 h 248423"/>
                    <a:gd name="connsiteX66" fmla="*/ 17337 w 110905"/>
                    <a:gd name="connsiteY66" fmla="*/ 182023 h 248423"/>
                    <a:gd name="connsiteX67" fmla="*/ 17337 w 110905"/>
                    <a:gd name="connsiteY67" fmla="*/ 180980 h 248423"/>
                    <a:gd name="connsiteX68" fmla="*/ 16220 w 110905"/>
                    <a:gd name="connsiteY68" fmla="*/ 179266 h 248423"/>
                    <a:gd name="connsiteX69" fmla="*/ 17337 w 110905"/>
                    <a:gd name="connsiteY69" fmla="*/ 177402 h 248423"/>
                    <a:gd name="connsiteX70" fmla="*/ 17337 w 110905"/>
                    <a:gd name="connsiteY70" fmla="*/ 176881 h 248423"/>
                    <a:gd name="connsiteX71" fmla="*/ 15996 w 110905"/>
                    <a:gd name="connsiteY71" fmla="*/ 175614 h 248423"/>
                    <a:gd name="connsiteX72" fmla="*/ 15921 w 110905"/>
                    <a:gd name="connsiteY72" fmla="*/ 173751 h 248423"/>
                    <a:gd name="connsiteX73" fmla="*/ 16293 w 110905"/>
                    <a:gd name="connsiteY73" fmla="*/ 172782 h 248423"/>
                    <a:gd name="connsiteX74" fmla="*/ 16293 w 110905"/>
                    <a:gd name="connsiteY74" fmla="*/ 172708 h 248423"/>
                    <a:gd name="connsiteX75" fmla="*/ 15697 w 110905"/>
                    <a:gd name="connsiteY75" fmla="*/ 172708 h 248423"/>
                    <a:gd name="connsiteX76" fmla="*/ 1315 w 110905"/>
                    <a:gd name="connsiteY76" fmla="*/ 156163 h 248423"/>
                    <a:gd name="connsiteX77" fmla="*/ 346 w 110905"/>
                    <a:gd name="connsiteY77" fmla="*/ 143793 h 248423"/>
                    <a:gd name="connsiteX78" fmla="*/ 6084 w 110905"/>
                    <a:gd name="connsiteY78" fmla="*/ 130229 h 248423"/>
                    <a:gd name="connsiteX79" fmla="*/ 27696 w 110905"/>
                    <a:gd name="connsiteY79" fmla="*/ 111524 h 248423"/>
                    <a:gd name="connsiteX80" fmla="*/ 39545 w 110905"/>
                    <a:gd name="connsiteY80" fmla="*/ 102581 h 248423"/>
                    <a:gd name="connsiteX81" fmla="*/ 48712 w 110905"/>
                    <a:gd name="connsiteY81" fmla="*/ 88720 h 248423"/>
                    <a:gd name="connsiteX82" fmla="*/ 53257 w 110905"/>
                    <a:gd name="connsiteY82" fmla="*/ 58985 h 248423"/>
                    <a:gd name="connsiteX83" fmla="*/ 49531 w 110905"/>
                    <a:gd name="connsiteY83" fmla="*/ 53545 h 248423"/>
                    <a:gd name="connsiteX84" fmla="*/ 53481 w 110905"/>
                    <a:gd name="connsiteY84" fmla="*/ 48030 h 248423"/>
                    <a:gd name="connsiteX85" fmla="*/ 53555 w 110905"/>
                    <a:gd name="connsiteY85" fmla="*/ 47359 h 248423"/>
                    <a:gd name="connsiteX86" fmla="*/ 53555 w 110905"/>
                    <a:gd name="connsiteY86" fmla="*/ 35212 h 248423"/>
                    <a:gd name="connsiteX87" fmla="*/ 51841 w 110905"/>
                    <a:gd name="connsiteY87" fmla="*/ 35883 h 248423"/>
                    <a:gd name="connsiteX88" fmla="*/ 50649 w 110905"/>
                    <a:gd name="connsiteY88" fmla="*/ 36256 h 248423"/>
                    <a:gd name="connsiteX89" fmla="*/ 49606 w 110905"/>
                    <a:gd name="connsiteY89" fmla="*/ 34243 h 248423"/>
                    <a:gd name="connsiteX90" fmla="*/ 49531 w 110905"/>
                    <a:gd name="connsiteY90" fmla="*/ 32678 h 248423"/>
                    <a:gd name="connsiteX91" fmla="*/ 51245 w 110905"/>
                    <a:gd name="connsiteY91" fmla="*/ 32008 h 248423"/>
                    <a:gd name="connsiteX92" fmla="*/ 52884 w 110905"/>
                    <a:gd name="connsiteY92" fmla="*/ 31412 h 248423"/>
                    <a:gd name="connsiteX93" fmla="*/ 53555 w 110905"/>
                    <a:gd name="connsiteY93" fmla="*/ 30964 h 248423"/>
                    <a:gd name="connsiteX94" fmla="*/ 53555 w 110905"/>
                    <a:gd name="connsiteY94" fmla="*/ 14793 h 248423"/>
                    <a:gd name="connsiteX95" fmla="*/ 45731 w 110905"/>
                    <a:gd name="connsiteY95" fmla="*/ 14793 h 248423"/>
                    <a:gd name="connsiteX96" fmla="*/ 45208 w 110905"/>
                    <a:gd name="connsiteY96" fmla="*/ 12632 h 248423"/>
                    <a:gd name="connsiteX97" fmla="*/ 45805 w 110905"/>
                    <a:gd name="connsiteY97" fmla="*/ 10992 h 248423"/>
                    <a:gd name="connsiteX98" fmla="*/ 53555 w 110905"/>
                    <a:gd name="connsiteY98" fmla="*/ 10992 h 248423"/>
                    <a:gd name="connsiteX99" fmla="*/ 53555 w 110905"/>
                    <a:gd name="connsiteY99" fmla="*/ 8906 h 248423"/>
                    <a:gd name="connsiteX100" fmla="*/ 50127 w 110905"/>
                    <a:gd name="connsiteY100" fmla="*/ 8906 h 248423"/>
                    <a:gd name="connsiteX101" fmla="*/ 49382 w 110905"/>
                    <a:gd name="connsiteY101" fmla="*/ 6744 h 248423"/>
                    <a:gd name="connsiteX102" fmla="*/ 50351 w 110905"/>
                    <a:gd name="connsiteY102" fmla="*/ 5105 h 248423"/>
                    <a:gd name="connsiteX103" fmla="*/ 53555 w 110905"/>
                    <a:gd name="connsiteY103" fmla="*/ 5105 h 248423"/>
                    <a:gd name="connsiteX104" fmla="*/ 53555 w 110905"/>
                    <a:gd name="connsiteY104" fmla="*/ 1155 h 248423"/>
                    <a:gd name="connsiteX105" fmla="*/ 53779 w 110905"/>
                    <a:gd name="connsiteY105" fmla="*/ 186 h 248423"/>
                    <a:gd name="connsiteX106" fmla="*/ 55270 w 110905"/>
                    <a:gd name="connsiteY106" fmla="*/ 37 h 248423"/>
                    <a:gd name="connsiteX107" fmla="*/ 57207 w 110905"/>
                    <a:gd name="connsiteY107" fmla="*/ 186 h 248423"/>
                    <a:gd name="connsiteX108" fmla="*/ 57356 w 110905"/>
                    <a:gd name="connsiteY108" fmla="*/ 1304 h 248423"/>
                    <a:gd name="connsiteX109" fmla="*/ 57356 w 110905"/>
                    <a:gd name="connsiteY109" fmla="*/ 5105 h 248423"/>
                    <a:gd name="connsiteX110" fmla="*/ 60784 w 110905"/>
                    <a:gd name="connsiteY110" fmla="*/ 5105 h 248423"/>
                    <a:gd name="connsiteX111" fmla="*/ 61529 w 110905"/>
                    <a:gd name="connsiteY111" fmla="*/ 7042 h 248423"/>
                    <a:gd name="connsiteX112" fmla="*/ 60561 w 110905"/>
                    <a:gd name="connsiteY112" fmla="*/ 8906 h 248423"/>
                    <a:gd name="connsiteX113" fmla="*/ 57356 w 110905"/>
                    <a:gd name="connsiteY113" fmla="*/ 8906 h 248423"/>
                    <a:gd name="connsiteX114" fmla="*/ 57356 w 110905"/>
                    <a:gd name="connsiteY114" fmla="*/ 10992 h 248423"/>
                    <a:gd name="connsiteX115" fmla="*/ 65181 w 110905"/>
                    <a:gd name="connsiteY115" fmla="*/ 10992 h 248423"/>
                    <a:gd name="connsiteX116" fmla="*/ 65405 w 110905"/>
                    <a:gd name="connsiteY116" fmla="*/ 11067 h 248423"/>
                    <a:gd name="connsiteX117" fmla="*/ 65702 w 110905"/>
                    <a:gd name="connsiteY117" fmla="*/ 14197 h 248423"/>
                    <a:gd name="connsiteX118" fmla="*/ 64212 w 110905"/>
                    <a:gd name="connsiteY118" fmla="*/ 14793 h 248423"/>
                    <a:gd name="connsiteX119" fmla="*/ 57356 w 110905"/>
                    <a:gd name="connsiteY119" fmla="*/ 14793 h 248423"/>
                    <a:gd name="connsiteX120" fmla="*/ 57356 w 110905"/>
                    <a:gd name="connsiteY120" fmla="*/ 29623 h 248423"/>
                    <a:gd name="connsiteX121" fmla="*/ 60188 w 110905"/>
                    <a:gd name="connsiteY121" fmla="*/ 28580 h 248423"/>
                    <a:gd name="connsiteX122" fmla="*/ 60934 w 110905"/>
                    <a:gd name="connsiteY122" fmla="*/ 29697 h 248423"/>
                    <a:gd name="connsiteX123" fmla="*/ 61604 w 110905"/>
                    <a:gd name="connsiteY123" fmla="*/ 31859 h 248423"/>
                    <a:gd name="connsiteX124" fmla="*/ 59293 w 110905"/>
                    <a:gd name="connsiteY124" fmla="*/ 32977 h 248423"/>
                    <a:gd name="connsiteX125" fmla="*/ 57356 w 110905"/>
                    <a:gd name="connsiteY125" fmla="*/ 33722 h 248423"/>
                    <a:gd name="connsiteX126" fmla="*/ 57356 w 110905"/>
                    <a:gd name="connsiteY126" fmla="*/ 46912 h 248423"/>
                    <a:gd name="connsiteX127" fmla="*/ 57430 w 110905"/>
                    <a:gd name="connsiteY127" fmla="*/ 48105 h 248423"/>
                    <a:gd name="connsiteX128" fmla="*/ 61380 w 110905"/>
                    <a:gd name="connsiteY128" fmla="*/ 53620 h 248423"/>
                    <a:gd name="connsiteX129" fmla="*/ 57654 w 110905"/>
                    <a:gd name="connsiteY129" fmla="*/ 59060 h 248423"/>
                    <a:gd name="connsiteX130" fmla="*/ 61679 w 110905"/>
                    <a:gd name="connsiteY130" fmla="*/ 87229 h 248423"/>
                    <a:gd name="connsiteX131" fmla="*/ 69951 w 110905"/>
                    <a:gd name="connsiteY131" fmla="*/ 101165 h 248423"/>
                    <a:gd name="connsiteX132" fmla="*/ 82023 w 110905"/>
                    <a:gd name="connsiteY132" fmla="*/ 110704 h 248423"/>
                    <a:gd name="connsiteX133" fmla="*/ 104007 w 110905"/>
                    <a:gd name="connsiteY133" fmla="*/ 128962 h 248423"/>
                    <a:gd name="connsiteX134" fmla="*/ 105498 w 110905"/>
                    <a:gd name="connsiteY134" fmla="*/ 131198 h 248423"/>
                    <a:gd name="connsiteX135" fmla="*/ 110342 w 110905"/>
                    <a:gd name="connsiteY135" fmla="*/ 142675 h 248423"/>
                    <a:gd name="connsiteX136" fmla="*/ 110044 w 110905"/>
                    <a:gd name="connsiteY136" fmla="*/ 154375 h 248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</a:cxnLst>
                  <a:rect l="l" t="t" r="r" b="b"/>
                  <a:pathLst>
                    <a:path w="110905" h="248423">
                      <a:moveTo>
                        <a:pt x="110044" y="154375"/>
                      </a:moveTo>
                      <a:cubicBezTo>
                        <a:pt x="108106" y="162423"/>
                        <a:pt x="103038" y="169876"/>
                        <a:pt x="95139" y="172708"/>
                      </a:cubicBezTo>
                      <a:lnTo>
                        <a:pt x="94617" y="172708"/>
                      </a:lnTo>
                      <a:cubicBezTo>
                        <a:pt x="94617" y="172782"/>
                        <a:pt x="94617" y="172782"/>
                        <a:pt x="94617" y="172782"/>
                      </a:cubicBezTo>
                      <a:cubicBezTo>
                        <a:pt x="94767" y="173006"/>
                        <a:pt x="94990" y="173676"/>
                        <a:pt x="94990" y="173751"/>
                      </a:cubicBezTo>
                      <a:cubicBezTo>
                        <a:pt x="94990" y="173751"/>
                        <a:pt x="94990" y="175539"/>
                        <a:pt x="94916" y="175614"/>
                      </a:cubicBezTo>
                      <a:cubicBezTo>
                        <a:pt x="94916" y="175614"/>
                        <a:pt x="94767" y="175763"/>
                        <a:pt x="94543" y="175987"/>
                      </a:cubicBezTo>
                      <a:cubicBezTo>
                        <a:pt x="94245" y="176285"/>
                        <a:pt x="93872" y="176657"/>
                        <a:pt x="93574" y="176881"/>
                      </a:cubicBezTo>
                      <a:lnTo>
                        <a:pt x="93574" y="177402"/>
                      </a:lnTo>
                      <a:cubicBezTo>
                        <a:pt x="94320" y="177701"/>
                        <a:pt x="94767" y="178446"/>
                        <a:pt x="94692" y="179266"/>
                      </a:cubicBezTo>
                      <a:cubicBezTo>
                        <a:pt x="94617" y="180011"/>
                        <a:pt x="94245" y="180682"/>
                        <a:pt x="93574" y="180980"/>
                      </a:cubicBezTo>
                      <a:lnTo>
                        <a:pt x="93574" y="182023"/>
                      </a:lnTo>
                      <a:cubicBezTo>
                        <a:pt x="93276" y="182023"/>
                        <a:pt x="92903" y="182097"/>
                        <a:pt x="92903" y="182097"/>
                      </a:cubicBezTo>
                      <a:lnTo>
                        <a:pt x="92903" y="182992"/>
                      </a:lnTo>
                      <a:cubicBezTo>
                        <a:pt x="92903" y="183141"/>
                        <a:pt x="92457" y="183215"/>
                        <a:pt x="92457" y="183141"/>
                      </a:cubicBezTo>
                      <a:lnTo>
                        <a:pt x="92457" y="183588"/>
                      </a:lnTo>
                      <a:cubicBezTo>
                        <a:pt x="92457" y="183737"/>
                        <a:pt x="91488" y="183737"/>
                        <a:pt x="91488" y="183737"/>
                      </a:cubicBezTo>
                      <a:lnTo>
                        <a:pt x="91488" y="193649"/>
                      </a:lnTo>
                      <a:cubicBezTo>
                        <a:pt x="91563" y="193574"/>
                        <a:pt x="92009" y="193723"/>
                        <a:pt x="92009" y="193723"/>
                      </a:cubicBezTo>
                      <a:lnTo>
                        <a:pt x="92009" y="194915"/>
                      </a:lnTo>
                      <a:cubicBezTo>
                        <a:pt x="92009" y="194990"/>
                        <a:pt x="91785" y="194990"/>
                        <a:pt x="91563" y="195065"/>
                      </a:cubicBezTo>
                      <a:lnTo>
                        <a:pt x="91563" y="195959"/>
                      </a:lnTo>
                      <a:cubicBezTo>
                        <a:pt x="91563" y="196033"/>
                        <a:pt x="91264" y="196033"/>
                        <a:pt x="91190" y="196033"/>
                      </a:cubicBezTo>
                      <a:lnTo>
                        <a:pt x="91190" y="197002"/>
                      </a:lnTo>
                      <a:cubicBezTo>
                        <a:pt x="91190" y="197077"/>
                        <a:pt x="90891" y="197077"/>
                        <a:pt x="90743" y="197077"/>
                      </a:cubicBezTo>
                      <a:cubicBezTo>
                        <a:pt x="90743" y="197226"/>
                        <a:pt x="90668" y="197449"/>
                        <a:pt x="90668" y="197598"/>
                      </a:cubicBezTo>
                      <a:cubicBezTo>
                        <a:pt x="90594" y="197747"/>
                        <a:pt x="90519" y="197822"/>
                        <a:pt x="90370" y="197896"/>
                      </a:cubicBezTo>
                      <a:cubicBezTo>
                        <a:pt x="89476" y="198045"/>
                        <a:pt x="89177" y="199610"/>
                        <a:pt x="88953" y="200281"/>
                      </a:cubicBezTo>
                      <a:cubicBezTo>
                        <a:pt x="88656" y="201548"/>
                        <a:pt x="88581" y="202815"/>
                        <a:pt x="88581" y="204156"/>
                      </a:cubicBezTo>
                      <a:cubicBezTo>
                        <a:pt x="88953" y="204305"/>
                        <a:pt x="89252" y="204753"/>
                        <a:pt x="89252" y="205274"/>
                      </a:cubicBezTo>
                      <a:cubicBezTo>
                        <a:pt x="89252" y="205870"/>
                        <a:pt x="88880" y="206243"/>
                        <a:pt x="88358" y="206467"/>
                      </a:cubicBezTo>
                      <a:cubicBezTo>
                        <a:pt x="88432" y="206541"/>
                        <a:pt x="88432" y="206690"/>
                        <a:pt x="88432" y="206839"/>
                      </a:cubicBezTo>
                      <a:cubicBezTo>
                        <a:pt x="88507" y="207361"/>
                        <a:pt x="88059" y="207733"/>
                        <a:pt x="87538" y="207808"/>
                      </a:cubicBezTo>
                      <a:lnTo>
                        <a:pt x="87538" y="240300"/>
                      </a:lnTo>
                      <a:lnTo>
                        <a:pt x="87985" y="240300"/>
                      </a:lnTo>
                      <a:cubicBezTo>
                        <a:pt x="88283" y="240598"/>
                        <a:pt x="89550" y="241642"/>
                        <a:pt x="89625" y="241791"/>
                      </a:cubicBezTo>
                      <a:cubicBezTo>
                        <a:pt x="89625" y="242089"/>
                        <a:pt x="89625" y="243505"/>
                        <a:pt x="89625" y="243505"/>
                      </a:cubicBezTo>
                      <a:cubicBezTo>
                        <a:pt x="89625" y="243505"/>
                        <a:pt x="90668" y="244473"/>
                        <a:pt x="90668" y="244846"/>
                      </a:cubicBezTo>
                      <a:lnTo>
                        <a:pt x="90668" y="248423"/>
                      </a:lnTo>
                      <a:lnTo>
                        <a:pt x="20243" y="248423"/>
                      </a:lnTo>
                      <a:lnTo>
                        <a:pt x="20243" y="244846"/>
                      </a:lnTo>
                      <a:cubicBezTo>
                        <a:pt x="20243" y="244473"/>
                        <a:pt x="21287" y="243505"/>
                        <a:pt x="21287" y="243505"/>
                      </a:cubicBezTo>
                      <a:cubicBezTo>
                        <a:pt x="21287" y="243505"/>
                        <a:pt x="21287" y="242089"/>
                        <a:pt x="21287" y="241791"/>
                      </a:cubicBezTo>
                      <a:cubicBezTo>
                        <a:pt x="21361" y="241642"/>
                        <a:pt x="22629" y="240598"/>
                        <a:pt x="22926" y="240300"/>
                      </a:cubicBezTo>
                      <a:lnTo>
                        <a:pt x="23374" y="240300"/>
                      </a:lnTo>
                      <a:lnTo>
                        <a:pt x="23374" y="207808"/>
                      </a:lnTo>
                      <a:cubicBezTo>
                        <a:pt x="22851" y="207733"/>
                        <a:pt x="22479" y="207361"/>
                        <a:pt x="22479" y="206839"/>
                      </a:cubicBezTo>
                      <a:cubicBezTo>
                        <a:pt x="22479" y="206690"/>
                        <a:pt x="22479" y="206541"/>
                        <a:pt x="22554" y="206467"/>
                      </a:cubicBezTo>
                      <a:cubicBezTo>
                        <a:pt x="22032" y="206243"/>
                        <a:pt x="21660" y="205870"/>
                        <a:pt x="21660" y="205274"/>
                      </a:cubicBezTo>
                      <a:cubicBezTo>
                        <a:pt x="21660" y="204753"/>
                        <a:pt x="21957" y="204305"/>
                        <a:pt x="22330" y="204156"/>
                      </a:cubicBezTo>
                      <a:cubicBezTo>
                        <a:pt x="22330" y="202815"/>
                        <a:pt x="22256" y="201548"/>
                        <a:pt x="21957" y="200281"/>
                      </a:cubicBezTo>
                      <a:cubicBezTo>
                        <a:pt x="21734" y="199610"/>
                        <a:pt x="21436" y="198045"/>
                        <a:pt x="20542" y="197896"/>
                      </a:cubicBezTo>
                      <a:cubicBezTo>
                        <a:pt x="20392" y="197822"/>
                        <a:pt x="20318" y="197747"/>
                        <a:pt x="20243" y="197598"/>
                      </a:cubicBezTo>
                      <a:cubicBezTo>
                        <a:pt x="20243" y="197449"/>
                        <a:pt x="20169" y="197226"/>
                        <a:pt x="20169" y="197077"/>
                      </a:cubicBezTo>
                      <a:cubicBezTo>
                        <a:pt x="20019" y="197077"/>
                        <a:pt x="19722" y="197077"/>
                        <a:pt x="19722" y="197002"/>
                      </a:cubicBezTo>
                      <a:lnTo>
                        <a:pt x="19722" y="196033"/>
                      </a:lnTo>
                      <a:cubicBezTo>
                        <a:pt x="19722" y="196033"/>
                        <a:pt x="19349" y="196033"/>
                        <a:pt x="19349" y="195959"/>
                      </a:cubicBezTo>
                      <a:lnTo>
                        <a:pt x="19349" y="195065"/>
                      </a:lnTo>
                      <a:cubicBezTo>
                        <a:pt x="19125" y="194990"/>
                        <a:pt x="18902" y="194990"/>
                        <a:pt x="18902" y="194915"/>
                      </a:cubicBezTo>
                      <a:lnTo>
                        <a:pt x="18902" y="193723"/>
                      </a:lnTo>
                      <a:cubicBezTo>
                        <a:pt x="18902" y="193723"/>
                        <a:pt x="19349" y="193574"/>
                        <a:pt x="19424" y="193649"/>
                      </a:cubicBezTo>
                      <a:lnTo>
                        <a:pt x="19424" y="183737"/>
                      </a:lnTo>
                      <a:cubicBezTo>
                        <a:pt x="19424" y="183737"/>
                        <a:pt x="18455" y="183737"/>
                        <a:pt x="18455" y="183588"/>
                      </a:cubicBezTo>
                      <a:lnTo>
                        <a:pt x="18455" y="183141"/>
                      </a:lnTo>
                      <a:cubicBezTo>
                        <a:pt x="18455" y="183215"/>
                        <a:pt x="18008" y="183141"/>
                        <a:pt x="18008" y="182992"/>
                      </a:cubicBezTo>
                      <a:lnTo>
                        <a:pt x="18008" y="182097"/>
                      </a:lnTo>
                      <a:cubicBezTo>
                        <a:pt x="18008" y="182097"/>
                        <a:pt x="17635" y="182023"/>
                        <a:pt x="17337" y="182023"/>
                      </a:cubicBezTo>
                      <a:lnTo>
                        <a:pt x="17337" y="180980"/>
                      </a:lnTo>
                      <a:cubicBezTo>
                        <a:pt x="16666" y="180682"/>
                        <a:pt x="16293" y="180011"/>
                        <a:pt x="16220" y="179266"/>
                      </a:cubicBezTo>
                      <a:cubicBezTo>
                        <a:pt x="16145" y="178446"/>
                        <a:pt x="16592" y="177701"/>
                        <a:pt x="17337" y="177402"/>
                      </a:cubicBezTo>
                      <a:lnTo>
                        <a:pt x="17337" y="176881"/>
                      </a:lnTo>
                      <a:cubicBezTo>
                        <a:pt x="16890" y="176508"/>
                        <a:pt x="15996" y="175688"/>
                        <a:pt x="15996" y="175614"/>
                      </a:cubicBezTo>
                      <a:cubicBezTo>
                        <a:pt x="15996" y="175539"/>
                        <a:pt x="15921" y="173751"/>
                        <a:pt x="15921" y="173751"/>
                      </a:cubicBezTo>
                      <a:cubicBezTo>
                        <a:pt x="15921" y="173676"/>
                        <a:pt x="16145" y="173006"/>
                        <a:pt x="16293" y="172782"/>
                      </a:cubicBezTo>
                      <a:cubicBezTo>
                        <a:pt x="16293" y="172782"/>
                        <a:pt x="16293" y="172782"/>
                        <a:pt x="16293" y="172708"/>
                      </a:cubicBezTo>
                      <a:lnTo>
                        <a:pt x="15697" y="172708"/>
                      </a:lnTo>
                      <a:cubicBezTo>
                        <a:pt x="8469" y="170025"/>
                        <a:pt x="3476" y="163392"/>
                        <a:pt x="1315" y="156163"/>
                      </a:cubicBezTo>
                      <a:cubicBezTo>
                        <a:pt x="122" y="152214"/>
                        <a:pt x="-400" y="147891"/>
                        <a:pt x="346" y="143793"/>
                      </a:cubicBezTo>
                      <a:cubicBezTo>
                        <a:pt x="1166" y="138949"/>
                        <a:pt x="3326" y="134254"/>
                        <a:pt x="6084" y="130229"/>
                      </a:cubicBezTo>
                      <a:cubicBezTo>
                        <a:pt x="11525" y="122181"/>
                        <a:pt x="19722" y="116890"/>
                        <a:pt x="27696" y="111524"/>
                      </a:cubicBezTo>
                      <a:cubicBezTo>
                        <a:pt x="31795" y="108767"/>
                        <a:pt x="36042" y="106009"/>
                        <a:pt x="39545" y="102581"/>
                      </a:cubicBezTo>
                      <a:cubicBezTo>
                        <a:pt x="43569" y="98706"/>
                        <a:pt x="46625" y="93936"/>
                        <a:pt x="48712" y="88720"/>
                      </a:cubicBezTo>
                      <a:cubicBezTo>
                        <a:pt x="52438" y="79255"/>
                        <a:pt x="53034" y="69120"/>
                        <a:pt x="53257" y="58985"/>
                      </a:cubicBezTo>
                      <a:cubicBezTo>
                        <a:pt x="51096" y="58091"/>
                        <a:pt x="49531" y="56004"/>
                        <a:pt x="49531" y="53545"/>
                      </a:cubicBezTo>
                      <a:cubicBezTo>
                        <a:pt x="49606" y="51086"/>
                        <a:pt x="51245" y="48850"/>
                        <a:pt x="53481" y="48030"/>
                      </a:cubicBezTo>
                      <a:cubicBezTo>
                        <a:pt x="53555" y="47807"/>
                        <a:pt x="53555" y="47583"/>
                        <a:pt x="53555" y="47359"/>
                      </a:cubicBezTo>
                      <a:lnTo>
                        <a:pt x="53555" y="35212"/>
                      </a:lnTo>
                      <a:cubicBezTo>
                        <a:pt x="52959" y="35436"/>
                        <a:pt x="52438" y="35659"/>
                        <a:pt x="51841" y="35883"/>
                      </a:cubicBezTo>
                      <a:cubicBezTo>
                        <a:pt x="51469" y="36032"/>
                        <a:pt x="51096" y="36256"/>
                        <a:pt x="50649" y="36256"/>
                      </a:cubicBezTo>
                      <a:cubicBezTo>
                        <a:pt x="50053" y="36181"/>
                        <a:pt x="49829" y="34691"/>
                        <a:pt x="49606" y="34243"/>
                      </a:cubicBezTo>
                      <a:cubicBezTo>
                        <a:pt x="49382" y="33722"/>
                        <a:pt x="49009" y="33200"/>
                        <a:pt x="49531" y="32678"/>
                      </a:cubicBezTo>
                      <a:cubicBezTo>
                        <a:pt x="49903" y="32380"/>
                        <a:pt x="50723" y="32231"/>
                        <a:pt x="51245" y="32008"/>
                      </a:cubicBezTo>
                      <a:cubicBezTo>
                        <a:pt x="51766" y="31784"/>
                        <a:pt x="52289" y="31635"/>
                        <a:pt x="52884" y="31412"/>
                      </a:cubicBezTo>
                      <a:cubicBezTo>
                        <a:pt x="53407" y="31188"/>
                        <a:pt x="53555" y="31412"/>
                        <a:pt x="53555" y="30964"/>
                      </a:cubicBezTo>
                      <a:lnTo>
                        <a:pt x="53555" y="14793"/>
                      </a:lnTo>
                      <a:lnTo>
                        <a:pt x="45731" y="14793"/>
                      </a:lnTo>
                      <a:cubicBezTo>
                        <a:pt x="44911" y="14793"/>
                        <a:pt x="45208" y="13004"/>
                        <a:pt x="45208" y="12632"/>
                      </a:cubicBezTo>
                      <a:cubicBezTo>
                        <a:pt x="45208" y="12036"/>
                        <a:pt x="44985" y="10992"/>
                        <a:pt x="45805" y="10992"/>
                      </a:cubicBezTo>
                      <a:lnTo>
                        <a:pt x="53555" y="10992"/>
                      </a:lnTo>
                      <a:lnTo>
                        <a:pt x="53555" y="8906"/>
                      </a:lnTo>
                      <a:lnTo>
                        <a:pt x="50127" y="8906"/>
                      </a:lnTo>
                      <a:cubicBezTo>
                        <a:pt x="49009" y="8906"/>
                        <a:pt x="49382" y="7490"/>
                        <a:pt x="49382" y="6744"/>
                      </a:cubicBezTo>
                      <a:cubicBezTo>
                        <a:pt x="49382" y="5775"/>
                        <a:pt x="49233" y="5105"/>
                        <a:pt x="50351" y="5105"/>
                      </a:cubicBezTo>
                      <a:lnTo>
                        <a:pt x="53555" y="5105"/>
                      </a:lnTo>
                      <a:lnTo>
                        <a:pt x="53555" y="1155"/>
                      </a:lnTo>
                      <a:cubicBezTo>
                        <a:pt x="53555" y="932"/>
                        <a:pt x="53481" y="261"/>
                        <a:pt x="53779" y="186"/>
                      </a:cubicBezTo>
                      <a:cubicBezTo>
                        <a:pt x="54226" y="-37"/>
                        <a:pt x="54748" y="37"/>
                        <a:pt x="55270" y="37"/>
                      </a:cubicBezTo>
                      <a:cubicBezTo>
                        <a:pt x="55940" y="37"/>
                        <a:pt x="56611" y="-112"/>
                        <a:pt x="57207" y="186"/>
                      </a:cubicBezTo>
                      <a:cubicBezTo>
                        <a:pt x="57430" y="335"/>
                        <a:pt x="57356" y="1081"/>
                        <a:pt x="57356" y="1304"/>
                      </a:cubicBezTo>
                      <a:lnTo>
                        <a:pt x="57356" y="5105"/>
                      </a:lnTo>
                      <a:lnTo>
                        <a:pt x="60784" y="5105"/>
                      </a:lnTo>
                      <a:cubicBezTo>
                        <a:pt x="61828" y="5105"/>
                        <a:pt x="61529" y="6297"/>
                        <a:pt x="61529" y="7042"/>
                      </a:cubicBezTo>
                      <a:cubicBezTo>
                        <a:pt x="61529" y="8011"/>
                        <a:pt x="61753" y="8906"/>
                        <a:pt x="60561" y="8906"/>
                      </a:cubicBezTo>
                      <a:lnTo>
                        <a:pt x="57356" y="8906"/>
                      </a:lnTo>
                      <a:lnTo>
                        <a:pt x="57356" y="10992"/>
                      </a:lnTo>
                      <a:lnTo>
                        <a:pt x="65181" y="10992"/>
                      </a:lnTo>
                      <a:cubicBezTo>
                        <a:pt x="65256" y="10992"/>
                        <a:pt x="65330" y="10992"/>
                        <a:pt x="65405" y="11067"/>
                      </a:cubicBezTo>
                      <a:cubicBezTo>
                        <a:pt x="66150" y="11514"/>
                        <a:pt x="65702" y="13451"/>
                        <a:pt x="65702" y="14197"/>
                      </a:cubicBezTo>
                      <a:cubicBezTo>
                        <a:pt x="65702" y="14942"/>
                        <a:pt x="64733" y="14793"/>
                        <a:pt x="64212" y="14793"/>
                      </a:cubicBezTo>
                      <a:lnTo>
                        <a:pt x="57356" y="14793"/>
                      </a:lnTo>
                      <a:lnTo>
                        <a:pt x="57356" y="29623"/>
                      </a:lnTo>
                      <a:cubicBezTo>
                        <a:pt x="58250" y="29250"/>
                        <a:pt x="59293" y="28654"/>
                        <a:pt x="60188" y="28580"/>
                      </a:cubicBezTo>
                      <a:cubicBezTo>
                        <a:pt x="60635" y="28580"/>
                        <a:pt x="60859" y="29399"/>
                        <a:pt x="60934" y="29697"/>
                      </a:cubicBezTo>
                      <a:cubicBezTo>
                        <a:pt x="61082" y="30070"/>
                        <a:pt x="61976" y="31486"/>
                        <a:pt x="61604" y="31859"/>
                      </a:cubicBezTo>
                      <a:cubicBezTo>
                        <a:pt x="61082" y="32529"/>
                        <a:pt x="60038" y="32678"/>
                        <a:pt x="59293" y="32977"/>
                      </a:cubicBezTo>
                      <a:cubicBezTo>
                        <a:pt x="58996" y="33051"/>
                        <a:pt x="57356" y="33573"/>
                        <a:pt x="57356" y="33722"/>
                      </a:cubicBezTo>
                      <a:lnTo>
                        <a:pt x="57356" y="46912"/>
                      </a:lnTo>
                      <a:cubicBezTo>
                        <a:pt x="57356" y="47136"/>
                        <a:pt x="57430" y="47658"/>
                        <a:pt x="57430" y="48105"/>
                      </a:cubicBezTo>
                      <a:cubicBezTo>
                        <a:pt x="59741" y="48925"/>
                        <a:pt x="61306" y="51011"/>
                        <a:pt x="61380" y="53620"/>
                      </a:cubicBezTo>
                      <a:cubicBezTo>
                        <a:pt x="61306" y="56004"/>
                        <a:pt x="59816" y="58165"/>
                        <a:pt x="57654" y="59060"/>
                      </a:cubicBezTo>
                      <a:cubicBezTo>
                        <a:pt x="57803" y="68599"/>
                        <a:pt x="58399" y="78212"/>
                        <a:pt x="61679" y="87229"/>
                      </a:cubicBezTo>
                      <a:cubicBezTo>
                        <a:pt x="63542" y="92372"/>
                        <a:pt x="66224" y="97216"/>
                        <a:pt x="69951" y="101165"/>
                      </a:cubicBezTo>
                      <a:cubicBezTo>
                        <a:pt x="73453" y="104891"/>
                        <a:pt x="77775" y="107872"/>
                        <a:pt x="82023" y="110704"/>
                      </a:cubicBezTo>
                      <a:cubicBezTo>
                        <a:pt x="89922" y="115995"/>
                        <a:pt x="98269" y="121138"/>
                        <a:pt x="104007" y="128962"/>
                      </a:cubicBezTo>
                      <a:cubicBezTo>
                        <a:pt x="104529" y="129708"/>
                        <a:pt x="105051" y="130453"/>
                        <a:pt x="105498" y="131198"/>
                      </a:cubicBezTo>
                      <a:cubicBezTo>
                        <a:pt x="107733" y="134701"/>
                        <a:pt x="109447" y="138650"/>
                        <a:pt x="110342" y="142675"/>
                      </a:cubicBezTo>
                      <a:cubicBezTo>
                        <a:pt x="111237" y="146475"/>
                        <a:pt x="111013" y="150574"/>
                        <a:pt x="110044" y="154375"/>
                      </a:cubicBez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87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382521" y="3216858"/>
                <a:ext cx="76740" cy="269152"/>
                <a:chOff x="8382521" y="3216858"/>
                <a:chExt cx="76740" cy="269152"/>
              </a:xfrm>
              <a:noFill/>
            </p:grpSpPr>
            <p:sp>
              <p:nvSpPr>
                <p:cNvPr id="1888" name="Полилиния: фигура 1887">
                  <a:extLst>
                    <a:ext uri="{FF2B5EF4-FFF2-40B4-BE49-F238E27FC236}">
                      <a16:creationId xmlns:a16="http://schemas.microsoft.com/office/drawing/2014/main" id="{C7BE5579-361B-449B-82B8-A60C039CFC18}"/>
                    </a:ext>
                  </a:extLst>
                </p:cNvPr>
                <p:cNvSpPr/>
                <p:nvPr/>
              </p:nvSpPr>
              <p:spPr>
                <a:xfrm>
                  <a:off x="8389228" y="3408878"/>
                  <a:ext cx="54401" cy="77131"/>
                </a:xfrm>
                <a:custGeom>
                  <a:avLst/>
                  <a:gdLst>
                    <a:gd name="connsiteX0" fmla="*/ 0 w 54401"/>
                    <a:gd name="connsiteY0" fmla="*/ 0 h 77131"/>
                    <a:gd name="connsiteX1" fmla="*/ 54402 w 54401"/>
                    <a:gd name="connsiteY1" fmla="*/ 0 h 77131"/>
                    <a:gd name="connsiteX2" fmla="*/ 54402 w 54401"/>
                    <a:gd name="connsiteY2" fmla="*/ 77132 h 77131"/>
                    <a:gd name="connsiteX3" fmla="*/ 0 w 54401"/>
                    <a:gd name="connsiteY3" fmla="*/ 77132 h 77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01" h="77131">
                      <a:moveTo>
                        <a:pt x="0" y="0"/>
                      </a:moveTo>
                      <a:lnTo>
                        <a:pt x="54402" y="0"/>
                      </a:lnTo>
                      <a:lnTo>
                        <a:pt x="54402" y="77132"/>
                      </a:lnTo>
                      <a:lnTo>
                        <a:pt x="0" y="77132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889" name="Полилиния: фигура 1888">
                  <a:extLst>
                    <a:ext uri="{FF2B5EF4-FFF2-40B4-BE49-F238E27FC236}">
                      <a16:creationId xmlns:a16="http://schemas.microsoft.com/office/drawing/2014/main" id="{FDCC5C92-D9AB-450F-9B0D-6C9BF10F27B2}"/>
                    </a:ext>
                  </a:extLst>
                </p:cNvPr>
                <p:cNvSpPr/>
                <p:nvPr/>
              </p:nvSpPr>
              <p:spPr>
                <a:xfrm>
                  <a:off x="8382521" y="3216858"/>
                  <a:ext cx="76740" cy="192020"/>
                </a:xfrm>
                <a:custGeom>
                  <a:avLst/>
                  <a:gdLst>
                    <a:gd name="connsiteX0" fmla="*/ 76089 w 76740"/>
                    <a:gd name="connsiteY0" fmla="*/ 119286 h 192020"/>
                    <a:gd name="connsiteX1" fmla="*/ 64537 w 76740"/>
                    <a:gd name="connsiteY1" fmla="*/ 133520 h 192020"/>
                    <a:gd name="connsiteX2" fmla="*/ 64165 w 76740"/>
                    <a:gd name="connsiteY2" fmla="*/ 133520 h 192020"/>
                    <a:gd name="connsiteX3" fmla="*/ 64388 w 76740"/>
                    <a:gd name="connsiteY3" fmla="*/ 134265 h 192020"/>
                    <a:gd name="connsiteX4" fmla="*/ 64388 w 76740"/>
                    <a:gd name="connsiteY4" fmla="*/ 135755 h 192020"/>
                    <a:gd name="connsiteX5" fmla="*/ 63345 w 76740"/>
                    <a:gd name="connsiteY5" fmla="*/ 136650 h 192020"/>
                    <a:gd name="connsiteX6" fmla="*/ 63345 w 76740"/>
                    <a:gd name="connsiteY6" fmla="*/ 137097 h 192020"/>
                    <a:gd name="connsiteX7" fmla="*/ 64165 w 76740"/>
                    <a:gd name="connsiteY7" fmla="*/ 138513 h 192020"/>
                    <a:gd name="connsiteX8" fmla="*/ 63345 w 76740"/>
                    <a:gd name="connsiteY8" fmla="*/ 139854 h 192020"/>
                    <a:gd name="connsiteX9" fmla="*/ 63345 w 76740"/>
                    <a:gd name="connsiteY9" fmla="*/ 140674 h 192020"/>
                    <a:gd name="connsiteX10" fmla="*/ 62823 w 76740"/>
                    <a:gd name="connsiteY10" fmla="*/ 140674 h 192020"/>
                    <a:gd name="connsiteX11" fmla="*/ 62823 w 76740"/>
                    <a:gd name="connsiteY11" fmla="*/ 141419 h 192020"/>
                    <a:gd name="connsiteX12" fmla="*/ 62451 w 76740"/>
                    <a:gd name="connsiteY12" fmla="*/ 141568 h 192020"/>
                    <a:gd name="connsiteX13" fmla="*/ 62451 w 76740"/>
                    <a:gd name="connsiteY13" fmla="*/ 141866 h 192020"/>
                    <a:gd name="connsiteX14" fmla="*/ 61705 w 76740"/>
                    <a:gd name="connsiteY14" fmla="*/ 142015 h 192020"/>
                    <a:gd name="connsiteX15" fmla="*/ 61705 w 76740"/>
                    <a:gd name="connsiteY15" fmla="*/ 149617 h 192020"/>
                    <a:gd name="connsiteX16" fmla="*/ 62153 w 76740"/>
                    <a:gd name="connsiteY16" fmla="*/ 149691 h 192020"/>
                    <a:gd name="connsiteX17" fmla="*/ 62153 w 76740"/>
                    <a:gd name="connsiteY17" fmla="*/ 150586 h 192020"/>
                    <a:gd name="connsiteX18" fmla="*/ 61780 w 76740"/>
                    <a:gd name="connsiteY18" fmla="*/ 150735 h 192020"/>
                    <a:gd name="connsiteX19" fmla="*/ 61780 w 76740"/>
                    <a:gd name="connsiteY19" fmla="*/ 151405 h 192020"/>
                    <a:gd name="connsiteX20" fmla="*/ 61482 w 76740"/>
                    <a:gd name="connsiteY20" fmla="*/ 151554 h 192020"/>
                    <a:gd name="connsiteX21" fmla="*/ 61482 w 76740"/>
                    <a:gd name="connsiteY21" fmla="*/ 152225 h 192020"/>
                    <a:gd name="connsiteX22" fmla="*/ 61110 w 76740"/>
                    <a:gd name="connsiteY22" fmla="*/ 152300 h 192020"/>
                    <a:gd name="connsiteX23" fmla="*/ 61110 w 76740"/>
                    <a:gd name="connsiteY23" fmla="*/ 152747 h 192020"/>
                    <a:gd name="connsiteX24" fmla="*/ 60811 w 76740"/>
                    <a:gd name="connsiteY24" fmla="*/ 152896 h 192020"/>
                    <a:gd name="connsiteX25" fmla="*/ 59768 w 76740"/>
                    <a:gd name="connsiteY25" fmla="*/ 154759 h 192020"/>
                    <a:gd name="connsiteX26" fmla="*/ 59470 w 76740"/>
                    <a:gd name="connsiteY26" fmla="*/ 157740 h 192020"/>
                    <a:gd name="connsiteX27" fmla="*/ 59992 w 76740"/>
                    <a:gd name="connsiteY27" fmla="*/ 158634 h 192020"/>
                    <a:gd name="connsiteX28" fmla="*/ 59321 w 76740"/>
                    <a:gd name="connsiteY28" fmla="*/ 159528 h 192020"/>
                    <a:gd name="connsiteX29" fmla="*/ 59396 w 76740"/>
                    <a:gd name="connsiteY29" fmla="*/ 159826 h 192020"/>
                    <a:gd name="connsiteX30" fmla="*/ 58650 w 76740"/>
                    <a:gd name="connsiteY30" fmla="*/ 160646 h 192020"/>
                    <a:gd name="connsiteX31" fmla="*/ 58650 w 76740"/>
                    <a:gd name="connsiteY31" fmla="*/ 185761 h 192020"/>
                    <a:gd name="connsiteX32" fmla="*/ 59023 w 76740"/>
                    <a:gd name="connsiteY32" fmla="*/ 185761 h 192020"/>
                    <a:gd name="connsiteX33" fmla="*/ 60290 w 76740"/>
                    <a:gd name="connsiteY33" fmla="*/ 186878 h 192020"/>
                    <a:gd name="connsiteX34" fmla="*/ 60290 w 76740"/>
                    <a:gd name="connsiteY34" fmla="*/ 188220 h 192020"/>
                    <a:gd name="connsiteX35" fmla="*/ 61035 w 76740"/>
                    <a:gd name="connsiteY35" fmla="*/ 189189 h 192020"/>
                    <a:gd name="connsiteX36" fmla="*/ 61035 w 76740"/>
                    <a:gd name="connsiteY36" fmla="*/ 192021 h 192020"/>
                    <a:gd name="connsiteX37" fmla="*/ 6707 w 76740"/>
                    <a:gd name="connsiteY37" fmla="*/ 192021 h 192020"/>
                    <a:gd name="connsiteX38" fmla="*/ 6707 w 76740"/>
                    <a:gd name="connsiteY38" fmla="*/ 189189 h 192020"/>
                    <a:gd name="connsiteX39" fmla="*/ 7452 w 76740"/>
                    <a:gd name="connsiteY39" fmla="*/ 188220 h 192020"/>
                    <a:gd name="connsiteX40" fmla="*/ 7452 w 76740"/>
                    <a:gd name="connsiteY40" fmla="*/ 186878 h 192020"/>
                    <a:gd name="connsiteX41" fmla="*/ 8720 w 76740"/>
                    <a:gd name="connsiteY41" fmla="*/ 185761 h 192020"/>
                    <a:gd name="connsiteX42" fmla="*/ 9093 w 76740"/>
                    <a:gd name="connsiteY42" fmla="*/ 185761 h 192020"/>
                    <a:gd name="connsiteX43" fmla="*/ 9093 w 76740"/>
                    <a:gd name="connsiteY43" fmla="*/ 160646 h 192020"/>
                    <a:gd name="connsiteX44" fmla="*/ 8347 w 76740"/>
                    <a:gd name="connsiteY44" fmla="*/ 159826 h 192020"/>
                    <a:gd name="connsiteX45" fmla="*/ 8421 w 76740"/>
                    <a:gd name="connsiteY45" fmla="*/ 159528 h 192020"/>
                    <a:gd name="connsiteX46" fmla="*/ 7751 w 76740"/>
                    <a:gd name="connsiteY46" fmla="*/ 158634 h 192020"/>
                    <a:gd name="connsiteX47" fmla="*/ 8273 w 76740"/>
                    <a:gd name="connsiteY47" fmla="*/ 157740 h 192020"/>
                    <a:gd name="connsiteX48" fmla="*/ 7974 w 76740"/>
                    <a:gd name="connsiteY48" fmla="*/ 154759 h 192020"/>
                    <a:gd name="connsiteX49" fmla="*/ 6931 w 76740"/>
                    <a:gd name="connsiteY49" fmla="*/ 152896 h 192020"/>
                    <a:gd name="connsiteX50" fmla="*/ 6633 w 76740"/>
                    <a:gd name="connsiteY50" fmla="*/ 152747 h 192020"/>
                    <a:gd name="connsiteX51" fmla="*/ 6558 w 76740"/>
                    <a:gd name="connsiteY51" fmla="*/ 152300 h 192020"/>
                    <a:gd name="connsiteX52" fmla="*/ 6261 w 76740"/>
                    <a:gd name="connsiteY52" fmla="*/ 152225 h 192020"/>
                    <a:gd name="connsiteX53" fmla="*/ 6261 w 76740"/>
                    <a:gd name="connsiteY53" fmla="*/ 151554 h 192020"/>
                    <a:gd name="connsiteX54" fmla="*/ 5962 w 76740"/>
                    <a:gd name="connsiteY54" fmla="*/ 151405 h 192020"/>
                    <a:gd name="connsiteX55" fmla="*/ 5962 w 76740"/>
                    <a:gd name="connsiteY55" fmla="*/ 150735 h 192020"/>
                    <a:gd name="connsiteX56" fmla="*/ 5589 w 76740"/>
                    <a:gd name="connsiteY56" fmla="*/ 150586 h 192020"/>
                    <a:gd name="connsiteX57" fmla="*/ 5589 w 76740"/>
                    <a:gd name="connsiteY57" fmla="*/ 149691 h 192020"/>
                    <a:gd name="connsiteX58" fmla="*/ 6037 w 76740"/>
                    <a:gd name="connsiteY58" fmla="*/ 149617 h 192020"/>
                    <a:gd name="connsiteX59" fmla="*/ 6037 w 76740"/>
                    <a:gd name="connsiteY59" fmla="*/ 142015 h 192020"/>
                    <a:gd name="connsiteX60" fmla="*/ 5292 w 76740"/>
                    <a:gd name="connsiteY60" fmla="*/ 141866 h 192020"/>
                    <a:gd name="connsiteX61" fmla="*/ 5292 w 76740"/>
                    <a:gd name="connsiteY61" fmla="*/ 141568 h 192020"/>
                    <a:gd name="connsiteX62" fmla="*/ 4919 w 76740"/>
                    <a:gd name="connsiteY62" fmla="*/ 141419 h 192020"/>
                    <a:gd name="connsiteX63" fmla="*/ 4919 w 76740"/>
                    <a:gd name="connsiteY63" fmla="*/ 140674 h 192020"/>
                    <a:gd name="connsiteX64" fmla="*/ 4398 w 76740"/>
                    <a:gd name="connsiteY64" fmla="*/ 140674 h 192020"/>
                    <a:gd name="connsiteX65" fmla="*/ 4398 w 76740"/>
                    <a:gd name="connsiteY65" fmla="*/ 139854 h 192020"/>
                    <a:gd name="connsiteX66" fmla="*/ 3578 w 76740"/>
                    <a:gd name="connsiteY66" fmla="*/ 138513 h 192020"/>
                    <a:gd name="connsiteX67" fmla="*/ 4398 w 76740"/>
                    <a:gd name="connsiteY67" fmla="*/ 137097 h 192020"/>
                    <a:gd name="connsiteX68" fmla="*/ 4398 w 76740"/>
                    <a:gd name="connsiteY68" fmla="*/ 136650 h 192020"/>
                    <a:gd name="connsiteX69" fmla="*/ 3354 w 76740"/>
                    <a:gd name="connsiteY69" fmla="*/ 135755 h 192020"/>
                    <a:gd name="connsiteX70" fmla="*/ 3354 w 76740"/>
                    <a:gd name="connsiteY70" fmla="*/ 134265 h 192020"/>
                    <a:gd name="connsiteX71" fmla="*/ 3578 w 76740"/>
                    <a:gd name="connsiteY71" fmla="*/ 133520 h 192020"/>
                    <a:gd name="connsiteX72" fmla="*/ 3130 w 76740"/>
                    <a:gd name="connsiteY72" fmla="*/ 133520 h 192020"/>
                    <a:gd name="connsiteX73" fmla="*/ 0 w 76740"/>
                    <a:gd name="connsiteY73" fmla="*/ 131955 h 192020"/>
                    <a:gd name="connsiteX74" fmla="*/ 373 w 76740"/>
                    <a:gd name="connsiteY74" fmla="*/ 131582 h 192020"/>
                    <a:gd name="connsiteX75" fmla="*/ 448 w 76740"/>
                    <a:gd name="connsiteY75" fmla="*/ 129719 h 192020"/>
                    <a:gd name="connsiteX76" fmla="*/ 75 w 76740"/>
                    <a:gd name="connsiteY76" fmla="*/ 128750 h 192020"/>
                    <a:gd name="connsiteX77" fmla="*/ 75 w 76740"/>
                    <a:gd name="connsiteY77" fmla="*/ 128676 h 192020"/>
                    <a:gd name="connsiteX78" fmla="*/ 597 w 76740"/>
                    <a:gd name="connsiteY78" fmla="*/ 128676 h 192020"/>
                    <a:gd name="connsiteX79" fmla="*/ 15501 w 76740"/>
                    <a:gd name="connsiteY79" fmla="*/ 110343 h 192020"/>
                    <a:gd name="connsiteX80" fmla="*/ 15799 w 76740"/>
                    <a:gd name="connsiteY80" fmla="*/ 98643 h 192020"/>
                    <a:gd name="connsiteX81" fmla="*/ 10956 w 76740"/>
                    <a:gd name="connsiteY81" fmla="*/ 87166 h 192020"/>
                    <a:gd name="connsiteX82" fmla="*/ 12371 w 76740"/>
                    <a:gd name="connsiteY82" fmla="*/ 86198 h 192020"/>
                    <a:gd name="connsiteX83" fmla="*/ 21612 w 76740"/>
                    <a:gd name="connsiteY83" fmla="*/ 79267 h 192020"/>
                    <a:gd name="connsiteX84" fmla="*/ 28618 w 76740"/>
                    <a:gd name="connsiteY84" fmla="*/ 68610 h 192020"/>
                    <a:gd name="connsiteX85" fmla="*/ 32120 w 76740"/>
                    <a:gd name="connsiteY85" fmla="*/ 45582 h 192020"/>
                    <a:gd name="connsiteX86" fmla="*/ 29288 w 76740"/>
                    <a:gd name="connsiteY86" fmla="*/ 41409 h 192020"/>
                    <a:gd name="connsiteX87" fmla="*/ 32344 w 76740"/>
                    <a:gd name="connsiteY87" fmla="*/ 37087 h 192020"/>
                    <a:gd name="connsiteX88" fmla="*/ 32418 w 76740"/>
                    <a:gd name="connsiteY88" fmla="*/ 36640 h 192020"/>
                    <a:gd name="connsiteX89" fmla="*/ 32418 w 76740"/>
                    <a:gd name="connsiteY89" fmla="*/ 27175 h 192020"/>
                    <a:gd name="connsiteX90" fmla="*/ 31077 w 76740"/>
                    <a:gd name="connsiteY90" fmla="*/ 27697 h 192020"/>
                    <a:gd name="connsiteX91" fmla="*/ 30182 w 76740"/>
                    <a:gd name="connsiteY91" fmla="*/ 27995 h 192020"/>
                    <a:gd name="connsiteX92" fmla="*/ 29363 w 76740"/>
                    <a:gd name="connsiteY92" fmla="*/ 26504 h 192020"/>
                    <a:gd name="connsiteX93" fmla="*/ 29288 w 76740"/>
                    <a:gd name="connsiteY93" fmla="*/ 25238 h 192020"/>
                    <a:gd name="connsiteX94" fmla="*/ 30630 w 76740"/>
                    <a:gd name="connsiteY94" fmla="*/ 24716 h 192020"/>
                    <a:gd name="connsiteX95" fmla="*/ 31896 w 76740"/>
                    <a:gd name="connsiteY95" fmla="*/ 24269 h 192020"/>
                    <a:gd name="connsiteX96" fmla="*/ 32418 w 76740"/>
                    <a:gd name="connsiteY96" fmla="*/ 23896 h 192020"/>
                    <a:gd name="connsiteX97" fmla="*/ 32418 w 76740"/>
                    <a:gd name="connsiteY97" fmla="*/ 11376 h 192020"/>
                    <a:gd name="connsiteX98" fmla="*/ 26307 w 76740"/>
                    <a:gd name="connsiteY98" fmla="*/ 11376 h 192020"/>
                    <a:gd name="connsiteX99" fmla="*/ 25935 w 76740"/>
                    <a:gd name="connsiteY99" fmla="*/ 9737 h 192020"/>
                    <a:gd name="connsiteX100" fmla="*/ 26456 w 76740"/>
                    <a:gd name="connsiteY100" fmla="*/ 8470 h 192020"/>
                    <a:gd name="connsiteX101" fmla="*/ 32418 w 76740"/>
                    <a:gd name="connsiteY101" fmla="*/ 8470 h 192020"/>
                    <a:gd name="connsiteX102" fmla="*/ 32418 w 76740"/>
                    <a:gd name="connsiteY102" fmla="*/ 6905 h 192020"/>
                    <a:gd name="connsiteX103" fmla="*/ 29736 w 76740"/>
                    <a:gd name="connsiteY103" fmla="*/ 6905 h 192020"/>
                    <a:gd name="connsiteX104" fmla="*/ 29139 w 76740"/>
                    <a:gd name="connsiteY104" fmla="*/ 5191 h 192020"/>
                    <a:gd name="connsiteX105" fmla="*/ 29958 w 76740"/>
                    <a:gd name="connsiteY105" fmla="*/ 3924 h 192020"/>
                    <a:gd name="connsiteX106" fmla="*/ 32418 w 76740"/>
                    <a:gd name="connsiteY106" fmla="*/ 3924 h 192020"/>
                    <a:gd name="connsiteX107" fmla="*/ 32418 w 76740"/>
                    <a:gd name="connsiteY107" fmla="*/ 868 h 192020"/>
                    <a:gd name="connsiteX108" fmla="*/ 32567 w 76740"/>
                    <a:gd name="connsiteY108" fmla="*/ 123 h 192020"/>
                    <a:gd name="connsiteX109" fmla="*/ 33759 w 76740"/>
                    <a:gd name="connsiteY109" fmla="*/ 49 h 192020"/>
                    <a:gd name="connsiteX110" fmla="*/ 35176 w 76740"/>
                    <a:gd name="connsiteY110" fmla="*/ 123 h 192020"/>
                    <a:gd name="connsiteX111" fmla="*/ 35325 w 76740"/>
                    <a:gd name="connsiteY111" fmla="*/ 943 h 192020"/>
                    <a:gd name="connsiteX112" fmla="*/ 35325 w 76740"/>
                    <a:gd name="connsiteY112" fmla="*/ 3924 h 192020"/>
                    <a:gd name="connsiteX113" fmla="*/ 38008 w 76740"/>
                    <a:gd name="connsiteY113" fmla="*/ 3924 h 192020"/>
                    <a:gd name="connsiteX114" fmla="*/ 38603 w 76740"/>
                    <a:gd name="connsiteY114" fmla="*/ 5414 h 192020"/>
                    <a:gd name="connsiteX115" fmla="*/ 37784 w 76740"/>
                    <a:gd name="connsiteY115" fmla="*/ 6905 h 192020"/>
                    <a:gd name="connsiteX116" fmla="*/ 35325 w 76740"/>
                    <a:gd name="connsiteY116" fmla="*/ 6905 h 192020"/>
                    <a:gd name="connsiteX117" fmla="*/ 35325 w 76740"/>
                    <a:gd name="connsiteY117" fmla="*/ 8470 h 192020"/>
                    <a:gd name="connsiteX118" fmla="*/ 41435 w 76740"/>
                    <a:gd name="connsiteY118" fmla="*/ 8470 h 192020"/>
                    <a:gd name="connsiteX119" fmla="*/ 41510 w 76740"/>
                    <a:gd name="connsiteY119" fmla="*/ 8544 h 192020"/>
                    <a:gd name="connsiteX120" fmla="*/ 41808 w 76740"/>
                    <a:gd name="connsiteY120" fmla="*/ 10929 h 192020"/>
                    <a:gd name="connsiteX121" fmla="*/ 40690 w 76740"/>
                    <a:gd name="connsiteY121" fmla="*/ 11376 h 192020"/>
                    <a:gd name="connsiteX122" fmla="*/ 35325 w 76740"/>
                    <a:gd name="connsiteY122" fmla="*/ 11376 h 192020"/>
                    <a:gd name="connsiteX123" fmla="*/ 35325 w 76740"/>
                    <a:gd name="connsiteY123" fmla="*/ 22853 h 192020"/>
                    <a:gd name="connsiteX124" fmla="*/ 37485 w 76740"/>
                    <a:gd name="connsiteY124" fmla="*/ 22108 h 192020"/>
                    <a:gd name="connsiteX125" fmla="*/ 38082 w 76740"/>
                    <a:gd name="connsiteY125" fmla="*/ 23002 h 192020"/>
                    <a:gd name="connsiteX126" fmla="*/ 38603 w 76740"/>
                    <a:gd name="connsiteY126" fmla="*/ 24641 h 192020"/>
                    <a:gd name="connsiteX127" fmla="*/ 36815 w 76740"/>
                    <a:gd name="connsiteY127" fmla="*/ 25461 h 192020"/>
                    <a:gd name="connsiteX128" fmla="*/ 35325 w 76740"/>
                    <a:gd name="connsiteY128" fmla="*/ 26057 h 192020"/>
                    <a:gd name="connsiteX129" fmla="*/ 35325 w 76740"/>
                    <a:gd name="connsiteY129" fmla="*/ 36192 h 192020"/>
                    <a:gd name="connsiteX130" fmla="*/ 35399 w 76740"/>
                    <a:gd name="connsiteY130" fmla="*/ 37161 h 192020"/>
                    <a:gd name="connsiteX131" fmla="*/ 38454 w 76740"/>
                    <a:gd name="connsiteY131" fmla="*/ 41409 h 192020"/>
                    <a:gd name="connsiteX132" fmla="*/ 35622 w 76740"/>
                    <a:gd name="connsiteY132" fmla="*/ 45657 h 192020"/>
                    <a:gd name="connsiteX133" fmla="*/ 38678 w 76740"/>
                    <a:gd name="connsiteY133" fmla="*/ 67418 h 192020"/>
                    <a:gd name="connsiteX134" fmla="*/ 45087 w 76740"/>
                    <a:gd name="connsiteY134" fmla="*/ 78224 h 192020"/>
                    <a:gd name="connsiteX135" fmla="*/ 54402 w 76740"/>
                    <a:gd name="connsiteY135" fmla="*/ 85527 h 192020"/>
                    <a:gd name="connsiteX136" fmla="*/ 71394 w 76740"/>
                    <a:gd name="connsiteY136" fmla="*/ 99686 h 192020"/>
                    <a:gd name="connsiteX137" fmla="*/ 76313 w 76740"/>
                    <a:gd name="connsiteY137" fmla="*/ 110269 h 192020"/>
                    <a:gd name="connsiteX138" fmla="*/ 76089 w 76740"/>
                    <a:gd name="connsiteY138" fmla="*/ 119286 h 19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76740" h="192020">
                      <a:moveTo>
                        <a:pt x="76089" y="119286"/>
                      </a:moveTo>
                      <a:cubicBezTo>
                        <a:pt x="74598" y="125471"/>
                        <a:pt x="70649" y="131284"/>
                        <a:pt x="64537" y="133520"/>
                      </a:cubicBezTo>
                      <a:lnTo>
                        <a:pt x="64165" y="133520"/>
                      </a:lnTo>
                      <a:cubicBezTo>
                        <a:pt x="64239" y="133743"/>
                        <a:pt x="64388" y="134265"/>
                        <a:pt x="64388" y="134265"/>
                      </a:cubicBezTo>
                      <a:cubicBezTo>
                        <a:pt x="64388" y="134265"/>
                        <a:pt x="64388" y="135681"/>
                        <a:pt x="64388" y="135755"/>
                      </a:cubicBezTo>
                      <a:cubicBezTo>
                        <a:pt x="64388" y="135755"/>
                        <a:pt x="63643" y="136352"/>
                        <a:pt x="63345" y="136650"/>
                      </a:cubicBezTo>
                      <a:lnTo>
                        <a:pt x="63345" y="137097"/>
                      </a:lnTo>
                      <a:cubicBezTo>
                        <a:pt x="63942" y="137321"/>
                        <a:pt x="64239" y="137917"/>
                        <a:pt x="64165" y="138513"/>
                      </a:cubicBezTo>
                      <a:cubicBezTo>
                        <a:pt x="64165" y="139109"/>
                        <a:pt x="63867" y="139631"/>
                        <a:pt x="63345" y="139854"/>
                      </a:cubicBezTo>
                      <a:lnTo>
                        <a:pt x="63345" y="140674"/>
                      </a:lnTo>
                      <a:cubicBezTo>
                        <a:pt x="63122" y="140674"/>
                        <a:pt x="62823" y="140674"/>
                        <a:pt x="62823" y="140674"/>
                      </a:cubicBezTo>
                      <a:lnTo>
                        <a:pt x="62823" y="141419"/>
                      </a:lnTo>
                      <a:cubicBezTo>
                        <a:pt x="62823" y="141568"/>
                        <a:pt x="62525" y="141568"/>
                        <a:pt x="62451" y="141568"/>
                      </a:cubicBezTo>
                      <a:lnTo>
                        <a:pt x="62451" y="141866"/>
                      </a:lnTo>
                      <a:cubicBezTo>
                        <a:pt x="62451" y="142015"/>
                        <a:pt x="61705" y="142015"/>
                        <a:pt x="61705" y="142015"/>
                      </a:cubicBezTo>
                      <a:lnTo>
                        <a:pt x="61705" y="149617"/>
                      </a:lnTo>
                      <a:cubicBezTo>
                        <a:pt x="61780" y="149617"/>
                        <a:pt x="62153" y="149691"/>
                        <a:pt x="62153" y="149691"/>
                      </a:cubicBezTo>
                      <a:lnTo>
                        <a:pt x="62153" y="150586"/>
                      </a:lnTo>
                      <a:cubicBezTo>
                        <a:pt x="62153" y="150660"/>
                        <a:pt x="61929" y="150735"/>
                        <a:pt x="61780" y="150735"/>
                      </a:cubicBezTo>
                      <a:lnTo>
                        <a:pt x="61780" y="151405"/>
                      </a:lnTo>
                      <a:cubicBezTo>
                        <a:pt x="61780" y="151480"/>
                        <a:pt x="61556" y="151554"/>
                        <a:pt x="61482" y="151554"/>
                      </a:cubicBezTo>
                      <a:lnTo>
                        <a:pt x="61482" y="152225"/>
                      </a:lnTo>
                      <a:cubicBezTo>
                        <a:pt x="61482" y="152300"/>
                        <a:pt x="61259" y="152300"/>
                        <a:pt x="61110" y="152300"/>
                      </a:cubicBezTo>
                      <a:lnTo>
                        <a:pt x="61110" y="152747"/>
                      </a:lnTo>
                      <a:cubicBezTo>
                        <a:pt x="61035" y="152821"/>
                        <a:pt x="60960" y="152896"/>
                        <a:pt x="60811" y="152896"/>
                      </a:cubicBezTo>
                      <a:cubicBezTo>
                        <a:pt x="60215" y="153045"/>
                        <a:pt x="59917" y="154237"/>
                        <a:pt x="59768" y="154759"/>
                      </a:cubicBezTo>
                      <a:cubicBezTo>
                        <a:pt x="59545" y="155728"/>
                        <a:pt x="59470" y="156771"/>
                        <a:pt x="59470" y="157740"/>
                      </a:cubicBezTo>
                      <a:cubicBezTo>
                        <a:pt x="59768" y="157889"/>
                        <a:pt x="59992" y="158262"/>
                        <a:pt x="59992" y="158634"/>
                      </a:cubicBezTo>
                      <a:cubicBezTo>
                        <a:pt x="59992" y="159081"/>
                        <a:pt x="59693" y="159379"/>
                        <a:pt x="59321" y="159528"/>
                      </a:cubicBezTo>
                      <a:cubicBezTo>
                        <a:pt x="59321" y="159677"/>
                        <a:pt x="59396" y="159752"/>
                        <a:pt x="59396" y="159826"/>
                      </a:cubicBezTo>
                      <a:cubicBezTo>
                        <a:pt x="59396" y="160274"/>
                        <a:pt x="59097" y="160572"/>
                        <a:pt x="58650" y="160646"/>
                      </a:cubicBezTo>
                      <a:lnTo>
                        <a:pt x="58650" y="185761"/>
                      </a:lnTo>
                      <a:lnTo>
                        <a:pt x="59023" y="185761"/>
                      </a:lnTo>
                      <a:cubicBezTo>
                        <a:pt x="59247" y="185984"/>
                        <a:pt x="60215" y="186729"/>
                        <a:pt x="60290" y="186878"/>
                      </a:cubicBezTo>
                      <a:cubicBezTo>
                        <a:pt x="60290" y="187102"/>
                        <a:pt x="60290" y="188220"/>
                        <a:pt x="60290" y="188220"/>
                      </a:cubicBezTo>
                      <a:cubicBezTo>
                        <a:pt x="60290" y="188220"/>
                        <a:pt x="61035" y="188965"/>
                        <a:pt x="61035" y="189189"/>
                      </a:cubicBezTo>
                      <a:lnTo>
                        <a:pt x="61035" y="192021"/>
                      </a:lnTo>
                      <a:lnTo>
                        <a:pt x="6707" y="192021"/>
                      </a:lnTo>
                      <a:lnTo>
                        <a:pt x="6707" y="189189"/>
                      </a:lnTo>
                      <a:cubicBezTo>
                        <a:pt x="6707" y="188965"/>
                        <a:pt x="7452" y="188220"/>
                        <a:pt x="7452" y="188220"/>
                      </a:cubicBezTo>
                      <a:cubicBezTo>
                        <a:pt x="7452" y="188220"/>
                        <a:pt x="7452" y="187102"/>
                        <a:pt x="7452" y="186878"/>
                      </a:cubicBezTo>
                      <a:cubicBezTo>
                        <a:pt x="7527" y="186729"/>
                        <a:pt x="8496" y="185984"/>
                        <a:pt x="8720" y="185761"/>
                      </a:cubicBezTo>
                      <a:lnTo>
                        <a:pt x="9093" y="185761"/>
                      </a:lnTo>
                      <a:lnTo>
                        <a:pt x="9093" y="160646"/>
                      </a:lnTo>
                      <a:cubicBezTo>
                        <a:pt x="8645" y="160572"/>
                        <a:pt x="8347" y="160274"/>
                        <a:pt x="8347" y="159826"/>
                      </a:cubicBezTo>
                      <a:cubicBezTo>
                        <a:pt x="8347" y="159752"/>
                        <a:pt x="8347" y="159677"/>
                        <a:pt x="8421" y="159528"/>
                      </a:cubicBezTo>
                      <a:cubicBezTo>
                        <a:pt x="8049" y="159379"/>
                        <a:pt x="7751" y="159081"/>
                        <a:pt x="7751" y="158634"/>
                      </a:cubicBezTo>
                      <a:cubicBezTo>
                        <a:pt x="7751" y="158262"/>
                        <a:pt x="7974" y="157889"/>
                        <a:pt x="8273" y="157740"/>
                      </a:cubicBezTo>
                      <a:cubicBezTo>
                        <a:pt x="8273" y="156771"/>
                        <a:pt x="8198" y="155728"/>
                        <a:pt x="7974" y="154759"/>
                      </a:cubicBezTo>
                      <a:cubicBezTo>
                        <a:pt x="7825" y="154237"/>
                        <a:pt x="7527" y="153045"/>
                        <a:pt x="6931" y="152896"/>
                      </a:cubicBezTo>
                      <a:cubicBezTo>
                        <a:pt x="6782" y="152896"/>
                        <a:pt x="6707" y="152821"/>
                        <a:pt x="6633" y="152747"/>
                      </a:cubicBezTo>
                      <a:cubicBezTo>
                        <a:pt x="6633" y="152598"/>
                        <a:pt x="6633" y="152449"/>
                        <a:pt x="6558" y="152300"/>
                      </a:cubicBezTo>
                      <a:cubicBezTo>
                        <a:pt x="6483" y="152300"/>
                        <a:pt x="6261" y="152300"/>
                        <a:pt x="6261" y="152225"/>
                      </a:cubicBezTo>
                      <a:lnTo>
                        <a:pt x="6261" y="151554"/>
                      </a:lnTo>
                      <a:cubicBezTo>
                        <a:pt x="6186" y="151554"/>
                        <a:pt x="5962" y="151480"/>
                        <a:pt x="5962" y="151405"/>
                      </a:cubicBezTo>
                      <a:lnTo>
                        <a:pt x="5962" y="150735"/>
                      </a:lnTo>
                      <a:cubicBezTo>
                        <a:pt x="5813" y="150735"/>
                        <a:pt x="5589" y="150660"/>
                        <a:pt x="5589" y="150586"/>
                      </a:cubicBezTo>
                      <a:lnTo>
                        <a:pt x="5589" y="149691"/>
                      </a:lnTo>
                      <a:cubicBezTo>
                        <a:pt x="5589" y="149691"/>
                        <a:pt x="5962" y="149617"/>
                        <a:pt x="6037" y="149617"/>
                      </a:cubicBezTo>
                      <a:lnTo>
                        <a:pt x="6037" y="142015"/>
                      </a:lnTo>
                      <a:cubicBezTo>
                        <a:pt x="6037" y="142015"/>
                        <a:pt x="5292" y="142015"/>
                        <a:pt x="5292" y="141866"/>
                      </a:cubicBezTo>
                      <a:lnTo>
                        <a:pt x="5292" y="141568"/>
                      </a:lnTo>
                      <a:cubicBezTo>
                        <a:pt x="5217" y="141568"/>
                        <a:pt x="4919" y="141568"/>
                        <a:pt x="4919" y="141419"/>
                      </a:cubicBezTo>
                      <a:lnTo>
                        <a:pt x="4919" y="140674"/>
                      </a:lnTo>
                      <a:cubicBezTo>
                        <a:pt x="4919" y="140674"/>
                        <a:pt x="4620" y="140674"/>
                        <a:pt x="4398" y="140674"/>
                      </a:cubicBezTo>
                      <a:lnTo>
                        <a:pt x="4398" y="139854"/>
                      </a:lnTo>
                      <a:cubicBezTo>
                        <a:pt x="3875" y="139631"/>
                        <a:pt x="3578" y="139109"/>
                        <a:pt x="3578" y="138513"/>
                      </a:cubicBezTo>
                      <a:cubicBezTo>
                        <a:pt x="3503" y="137917"/>
                        <a:pt x="3801" y="137321"/>
                        <a:pt x="4398" y="137097"/>
                      </a:cubicBezTo>
                      <a:lnTo>
                        <a:pt x="4398" y="136650"/>
                      </a:lnTo>
                      <a:cubicBezTo>
                        <a:pt x="4099" y="136352"/>
                        <a:pt x="3354" y="135755"/>
                        <a:pt x="3354" y="135755"/>
                      </a:cubicBezTo>
                      <a:cubicBezTo>
                        <a:pt x="3354" y="135681"/>
                        <a:pt x="3354" y="134265"/>
                        <a:pt x="3354" y="134265"/>
                      </a:cubicBezTo>
                      <a:cubicBezTo>
                        <a:pt x="3354" y="134265"/>
                        <a:pt x="3503" y="133743"/>
                        <a:pt x="3578" y="133520"/>
                      </a:cubicBezTo>
                      <a:lnTo>
                        <a:pt x="3130" y="133520"/>
                      </a:lnTo>
                      <a:cubicBezTo>
                        <a:pt x="2012" y="133073"/>
                        <a:pt x="969" y="132551"/>
                        <a:pt x="0" y="131955"/>
                      </a:cubicBezTo>
                      <a:cubicBezTo>
                        <a:pt x="224" y="131731"/>
                        <a:pt x="373" y="131582"/>
                        <a:pt x="373" y="131582"/>
                      </a:cubicBezTo>
                      <a:cubicBezTo>
                        <a:pt x="448" y="131508"/>
                        <a:pt x="448" y="129719"/>
                        <a:pt x="448" y="129719"/>
                      </a:cubicBezTo>
                      <a:cubicBezTo>
                        <a:pt x="448" y="129645"/>
                        <a:pt x="224" y="128974"/>
                        <a:pt x="75" y="128750"/>
                      </a:cubicBezTo>
                      <a:cubicBezTo>
                        <a:pt x="75" y="128750"/>
                        <a:pt x="75" y="128750"/>
                        <a:pt x="75" y="128676"/>
                      </a:cubicBezTo>
                      <a:lnTo>
                        <a:pt x="597" y="128676"/>
                      </a:lnTo>
                      <a:cubicBezTo>
                        <a:pt x="8496" y="125844"/>
                        <a:pt x="13564" y="118392"/>
                        <a:pt x="15501" y="110343"/>
                      </a:cubicBezTo>
                      <a:cubicBezTo>
                        <a:pt x="16470" y="106542"/>
                        <a:pt x="16694" y="102444"/>
                        <a:pt x="15799" y="98643"/>
                      </a:cubicBezTo>
                      <a:cubicBezTo>
                        <a:pt x="14905" y="94619"/>
                        <a:pt x="13191" y="90669"/>
                        <a:pt x="10956" y="87166"/>
                      </a:cubicBezTo>
                      <a:cubicBezTo>
                        <a:pt x="11402" y="86794"/>
                        <a:pt x="11924" y="86496"/>
                        <a:pt x="12371" y="86198"/>
                      </a:cubicBezTo>
                      <a:cubicBezTo>
                        <a:pt x="15576" y="84036"/>
                        <a:pt x="18855" y="81950"/>
                        <a:pt x="21612" y="79267"/>
                      </a:cubicBezTo>
                      <a:cubicBezTo>
                        <a:pt x="24668" y="76286"/>
                        <a:pt x="27052" y="72560"/>
                        <a:pt x="28618" y="68610"/>
                      </a:cubicBezTo>
                      <a:cubicBezTo>
                        <a:pt x="31524" y="61232"/>
                        <a:pt x="32045" y="53407"/>
                        <a:pt x="32120" y="45582"/>
                      </a:cubicBezTo>
                      <a:cubicBezTo>
                        <a:pt x="30481" y="44912"/>
                        <a:pt x="29288" y="43272"/>
                        <a:pt x="29288" y="41409"/>
                      </a:cubicBezTo>
                      <a:cubicBezTo>
                        <a:pt x="29363" y="39471"/>
                        <a:pt x="30630" y="37683"/>
                        <a:pt x="32344" y="37087"/>
                      </a:cubicBezTo>
                      <a:cubicBezTo>
                        <a:pt x="32344" y="36938"/>
                        <a:pt x="32418" y="36714"/>
                        <a:pt x="32418" y="36640"/>
                      </a:cubicBezTo>
                      <a:lnTo>
                        <a:pt x="32418" y="27175"/>
                      </a:lnTo>
                      <a:cubicBezTo>
                        <a:pt x="31971" y="27399"/>
                        <a:pt x="31524" y="27548"/>
                        <a:pt x="31077" y="27697"/>
                      </a:cubicBezTo>
                      <a:cubicBezTo>
                        <a:pt x="30778" y="27846"/>
                        <a:pt x="30481" y="27995"/>
                        <a:pt x="30182" y="27995"/>
                      </a:cubicBezTo>
                      <a:cubicBezTo>
                        <a:pt x="29736" y="27920"/>
                        <a:pt x="29512" y="26803"/>
                        <a:pt x="29363" y="26504"/>
                      </a:cubicBezTo>
                      <a:cubicBezTo>
                        <a:pt x="29213" y="26057"/>
                        <a:pt x="28915" y="25610"/>
                        <a:pt x="29288" y="25238"/>
                      </a:cubicBezTo>
                      <a:cubicBezTo>
                        <a:pt x="29586" y="25014"/>
                        <a:pt x="30257" y="24865"/>
                        <a:pt x="30630" y="24716"/>
                      </a:cubicBezTo>
                      <a:cubicBezTo>
                        <a:pt x="31002" y="24567"/>
                        <a:pt x="31449" y="24418"/>
                        <a:pt x="31896" y="24269"/>
                      </a:cubicBezTo>
                      <a:cubicBezTo>
                        <a:pt x="32269" y="24120"/>
                        <a:pt x="32418" y="24269"/>
                        <a:pt x="32418" y="23896"/>
                      </a:cubicBezTo>
                      <a:lnTo>
                        <a:pt x="32418" y="11376"/>
                      </a:lnTo>
                      <a:lnTo>
                        <a:pt x="26307" y="11376"/>
                      </a:lnTo>
                      <a:cubicBezTo>
                        <a:pt x="25711" y="11376"/>
                        <a:pt x="25935" y="10035"/>
                        <a:pt x="25935" y="9737"/>
                      </a:cubicBezTo>
                      <a:cubicBezTo>
                        <a:pt x="25935" y="9290"/>
                        <a:pt x="25786" y="8470"/>
                        <a:pt x="26456" y="8470"/>
                      </a:cubicBezTo>
                      <a:lnTo>
                        <a:pt x="32418" y="8470"/>
                      </a:lnTo>
                      <a:lnTo>
                        <a:pt x="32418" y="6905"/>
                      </a:lnTo>
                      <a:lnTo>
                        <a:pt x="29736" y="6905"/>
                      </a:lnTo>
                      <a:cubicBezTo>
                        <a:pt x="28915" y="6905"/>
                        <a:pt x="29139" y="5787"/>
                        <a:pt x="29139" y="5191"/>
                      </a:cubicBezTo>
                      <a:cubicBezTo>
                        <a:pt x="29139" y="4446"/>
                        <a:pt x="29064" y="3924"/>
                        <a:pt x="29958" y="3924"/>
                      </a:cubicBezTo>
                      <a:lnTo>
                        <a:pt x="32418" y="3924"/>
                      </a:lnTo>
                      <a:lnTo>
                        <a:pt x="32418" y="868"/>
                      </a:lnTo>
                      <a:cubicBezTo>
                        <a:pt x="32418" y="719"/>
                        <a:pt x="32344" y="198"/>
                        <a:pt x="32567" y="123"/>
                      </a:cubicBezTo>
                      <a:cubicBezTo>
                        <a:pt x="32940" y="-26"/>
                        <a:pt x="33313" y="49"/>
                        <a:pt x="33759" y="49"/>
                      </a:cubicBezTo>
                      <a:cubicBezTo>
                        <a:pt x="34207" y="49"/>
                        <a:pt x="34803" y="-100"/>
                        <a:pt x="35176" y="123"/>
                      </a:cubicBezTo>
                      <a:cubicBezTo>
                        <a:pt x="35399" y="272"/>
                        <a:pt x="35325" y="794"/>
                        <a:pt x="35325" y="943"/>
                      </a:cubicBezTo>
                      <a:lnTo>
                        <a:pt x="35325" y="3924"/>
                      </a:lnTo>
                      <a:lnTo>
                        <a:pt x="38008" y="3924"/>
                      </a:lnTo>
                      <a:cubicBezTo>
                        <a:pt x="38827" y="3924"/>
                        <a:pt x="38603" y="4893"/>
                        <a:pt x="38603" y="5414"/>
                      </a:cubicBezTo>
                      <a:cubicBezTo>
                        <a:pt x="38603" y="6160"/>
                        <a:pt x="38753" y="6905"/>
                        <a:pt x="37784" y="6905"/>
                      </a:cubicBezTo>
                      <a:lnTo>
                        <a:pt x="35325" y="6905"/>
                      </a:lnTo>
                      <a:lnTo>
                        <a:pt x="35325" y="8470"/>
                      </a:lnTo>
                      <a:lnTo>
                        <a:pt x="41435" y="8470"/>
                      </a:lnTo>
                      <a:cubicBezTo>
                        <a:pt x="41510" y="8470"/>
                        <a:pt x="41510" y="8470"/>
                        <a:pt x="41510" y="8544"/>
                      </a:cubicBezTo>
                      <a:cubicBezTo>
                        <a:pt x="42106" y="8917"/>
                        <a:pt x="41808" y="10333"/>
                        <a:pt x="41808" y="10929"/>
                      </a:cubicBezTo>
                      <a:cubicBezTo>
                        <a:pt x="41808" y="11525"/>
                        <a:pt x="41062" y="11376"/>
                        <a:pt x="40690" y="11376"/>
                      </a:cubicBezTo>
                      <a:lnTo>
                        <a:pt x="35325" y="11376"/>
                      </a:lnTo>
                      <a:lnTo>
                        <a:pt x="35325" y="22853"/>
                      </a:lnTo>
                      <a:cubicBezTo>
                        <a:pt x="35995" y="22555"/>
                        <a:pt x="36815" y="22108"/>
                        <a:pt x="37485" y="22108"/>
                      </a:cubicBezTo>
                      <a:cubicBezTo>
                        <a:pt x="37933" y="22108"/>
                        <a:pt x="38008" y="22704"/>
                        <a:pt x="38082" y="23002"/>
                      </a:cubicBezTo>
                      <a:cubicBezTo>
                        <a:pt x="38230" y="23225"/>
                        <a:pt x="38902" y="24343"/>
                        <a:pt x="38603" y="24641"/>
                      </a:cubicBezTo>
                      <a:cubicBezTo>
                        <a:pt x="38230" y="25088"/>
                        <a:pt x="37411" y="25238"/>
                        <a:pt x="36815" y="25461"/>
                      </a:cubicBezTo>
                      <a:cubicBezTo>
                        <a:pt x="36591" y="25536"/>
                        <a:pt x="35325" y="25908"/>
                        <a:pt x="35325" y="26057"/>
                      </a:cubicBezTo>
                      <a:lnTo>
                        <a:pt x="35325" y="36192"/>
                      </a:lnTo>
                      <a:cubicBezTo>
                        <a:pt x="35325" y="36416"/>
                        <a:pt x="35399" y="36789"/>
                        <a:pt x="35399" y="37161"/>
                      </a:cubicBezTo>
                      <a:cubicBezTo>
                        <a:pt x="37188" y="37757"/>
                        <a:pt x="38380" y="39397"/>
                        <a:pt x="38454" y="41409"/>
                      </a:cubicBezTo>
                      <a:cubicBezTo>
                        <a:pt x="38380" y="43272"/>
                        <a:pt x="37262" y="44912"/>
                        <a:pt x="35622" y="45657"/>
                      </a:cubicBezTo>
                      <a:cubicBezTo>
                        <a:pt x="35697" y="52960"/>
                        <a:pt x="36144" y="60487"/>
                        <a:pt x="38678" y="67418"/>
                      </a:cubicBezTo>
                      <a:cubicBezTo>
                        <a:pt x="40094" y="71367"/>
                        <a:pt x="42180" y="75094"/>
                        <a:pt x="45087" y="78224"/>
                      </a:cubicBezTo>
                      <a:cubicBezTo>
                        <a:pt x="47770" y="81055"/>
                        <a:pt x="51124" y="83366"/>
                        <a:pt x="54402" y="85527"/>
                      </a:cubicBezTo>
                      <a:cubicBezTo>
                        <a:pt x="60513" y="89700"/>
                        <a:pt x="66997" y="93650"/>
                        <a:pt x="71394" y="99686"/>
                      </a:cubicBezTo>
                      <a:cubicBezTo>
                        <a:pt x="73629" y="102816"/>
                        <a:pt x="75492" y="106468"/>
                        <a:pt x="76313" y="110269"/>
                      </a:cubicBezTo>
                      <a:cubicBezTo>
                        <a:pt x="76983" y="113175"/>
                        <a:pt x="76834" y="116379"/>
                        <a:pt x="76089" y="119286"/>
                      </a:cubicBez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890" name="Рисунок 979">
              <a:extLst>
                <a:ext uri="{FF2B5EF4-FFF2-40B4-BE49-F238E27FC236}">
                  <a16:creationId xmlns:a16="http://schemas.microsoft.com/office/drawing/2014/main" id="{826ED536-50B8-44BD-A2B2-B8C5C42D05D8}"/>
                </a:ext>
              </a:extLst>
            </p:cNvPr>
            <p:cNvGrpSpPr/>
            <p:nvPr/>
          </p:nvGrpSpPr>
          <p:grpSpPr>
            <a:xfrm>
              <a:off x="8648141" y="3172826"/>
              <a:ext cx="171268" cy="348284"/>
              <a:chOff x="8648141" y="3172826"/>
              <a:chExt cx="171268" cy="348284"/>
            </a:xfrm>
            <a:noFill/>
          </p:grpSpPr>
          <p:grpSp>
            <p:nvGrpSpPr>
              <p:cNvPr id="1891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708499" y="3172826"/>
                <a:ext cx="110909" cy="348284"/>
                <a:chOff x="8708499" y="3172826"/>
                <a:chExt cx="110909" cy="348284"/>
              </a:xfrm>
              <a:noFill/>
            </p:grpSpPr>
            <p:sp>
              <p:nvSpPr>
                <p:cNvPr id="1892" name="Полилиния: фигура 1891">
                  <a:extLst>
                    <a:ext uri="{FF2B5EF4-FFF2-40B4-BE49-F238E27FC236}">
                      <a16:creationId xmlns:a16="http://schemas.microsoft.com/office/drawing/2014/main" id="{6DA60243-C818-414D-9D43-A7C131D20EDA}"/>
                    </a:ext>
                  </a:extLst>
                </p:cNvPr>
                <p:cNvSpPr/>
                <p:nvPr/>
              </p:nvSpPr>
              <p:spPr>
                <a:xfrm>
                  <a:off x="8728682" y="3421249"/>
                  <a:ext cx="70349" cy="99861"/>
                </a:xfrm>
                <a:custGeom>
                  <a:avLst/>
                  <a:gdLst>
                    <a:gd name="connsiteX0" fmla="*/ 0 w 70349"/>
                    <a:gd name="connsiteY0" fmla="*/ 0 h 99861"/>
                    <a:gd name="connsiteX1" fmla="*/ 70350 w 70349"/>
                    <a:gd name="connsiteY1" fmla="*/ 0 h 99861"/>
                    <a:gd name="connsiteX2" fmla="*/ 70350 w 70349"/>
                    <a:gd name="connsiteY2" fmla="*/ 99861 h 99861"/>
                    <a:gd name="connsiteX3" fmla="*/ 0 w 70349"/>
                    <a:gd name="connsiteY3" fmla="*/ 99861 h 99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49" h="99861">
                      <a:moveTo>
                        <a:pt x="0" y="0"/>
                      </a:moveTo>
                      <a:lnTo>
                        <a:pt x="70350" y="0"/>
                      </a:lnTo>
                      <a:lnTo>
                        <a:pt x="70350" y="99861"/>
                      </a:lnTo>
                      <a:lnTo>
                        <a:pt x="0" y="99861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893" name="Полилиния: фигура 1892">
                  <a:extLst>
                    <a:ext uri="{FF2B5EF4-FFF2-40B4-BE49-F238E27FC236}">
                      <a16:creationId xmlns:a16="http://schemas.microsoft.com/office/drawing/2014/main" id="{B57F4E9E-9F6A-44ED-A7EE-549EE5BDC28F}"/>
                    </a:ext>
                  </a:extLst>
                </p:cNvPr>
                <p:cNvSpPr/>
                <p:nvPr/>
              </p:nvSpPr>
              <p:spPr>
                <a:xfrm>
                  <a:off x="8708499" y="3172826"/>
                  <a:ext cx="110909" cy="248423"/>
                </a:xfrm>
                <a:custGeom>
                  <a:avLst/>
                  <a:gdLst>
                    <a:gd name="connsiteX0" fmla="*/ 109610 w 110909"/>
                    <a:gd name="connsiteY0" fmla="*/ 156163 h 248423"/>
                    <a:gd name="connsiteX1" fmla="*/ 95152 w 110909"/>
                    <a:gd name="connsiteY1" fmla="*/ 172708 h 248423"/>
                    <a:gd name="connsiteX2" fmla="*/ 94631 w 110909"/>
                    <a:gd name="connsiteY2" fmla="*/ 172708 h 248423"/>
                    <a:gd name="connsiteX3" fmla="*/ 94631 w 110909"/>
                    <a:gd name="connsiteY3" fmla="*/ 172782 h 248423"/>
                    <a:gd name="connsiteX4" fmla="*/ 94930 w 110909"/>
                    <a:gd name="connsiteY4" fmla="*/ 173751 h 248423"/>
                    <a:gd name="connsiteX5" fmla="*/ 94930 w 110909"/>
                    <a:gd name="connsiteY5" fmla="*/ 175614 h 248423"/>
                    <a:gd name="connsiteX6" fmla="*/ 93588 w 110909"/>
                    <a:gd name="connsiteY6" fmla="*/ 176881 h 248423"/>
                    <a:gd name="connsiteX7" fmla="*/ 93588 w 110909"/>
                    <a:gd name="connsiteY7" fmla="*/ 177402 h 248423"/>
                    <a:gd name="connsiteX8" fmla="*/ 94631 w 110909"/>
                    <a:gd name="connsiteY8" fmla="*/ 179266 h 248423"/>
                    <a:gd name="connsiteX9" fmla="*/ 93588 w 110909"/>
                    <a:gd name="connsiteY9" fmla="*/ 180980 h 248423"/>
                    <a:gd name="connsiteX10" fmla="*/ 93588 w 110909"/>
                    <a:gd name="connsiteY10" fmla="*/ 182023 h 248423"/>
                    <a:gd name="connsiteX11" fmla="*/ 92917 w 110909"/>
                    <a:gd name="connsiteY11" fmla="*/ 182097 h 248423"/>
                    <a:gd name="connsiteX12" fmla="*/ 92917 w 110909"/>
                    <a:gd name="connsiteY12" fmla="*/ 182992 h 248423"/>
                    <a:gd name="connsiteX13" fmla="*/ 92395 w 110909"/>
                    <a:gd name="connsiteY13" fmla="*/ 183141 h 248423"/>
                    <a:gd name="connsiteX14" fmla="*/ 92395 w 110909"/>
                    <a:gd name="connsiteY14" fmla="*/ 183588 h 248423"/>
                    <a:gd name="connsiteX15" fmla="*/ 91501 w 110909"/>
                    <a:gd name="connsiteY15" fmla="*/ 183737 h 248423"/>
                    <a:gd name="connsiteX16" fmla="*/ 91501 w 110909"/>
                    <a:gd name="connsiteY16" fmla="*/ 193649 h 248423"/>
                    <a:gd name="connsiteX17" fmla="*/ 92023 w 110909"/>
                    <a:gd name="connsiteY17" fmla="*/ 193723 h 248423"/>
                    <a:gd name="connsiteX18" fmla="*/ 92023 w 110909"/>
                    <a:gd name="connsiteY18" fmla="*/ 194915 h 248423"/>
                    <a:gd name="connsiteX19" fmla="*/ 91501 w 110909"/>
                    <a:gd name="connsiteY19" fmla="*/ 195065 h 248423"/>
                    <a:gd name="connsiteX20" fmla="*/ 91501 w 110909"/>
                    <a:gd name="connsiteY20" fmla="*/ 195959 h 248423"/>
                    <a:gd name="connsiteX21" fmla="*/ 91203 w 110909"/>
                    <a:gd name="connsiteY21" fmla="*/ 196033 h 248423"/>
                    <a:gd name="connsiteX22" fmla="*/ 91203 w 110909"/>
                    <a:gd name="connsiteY22" fmla="*/ 197002 h 248423"/>
                    <a:gd name="connsiteX23" fmla="*/ 90756 w 110909"/>
                    <a:gd name="connsiteY23" fmla="*/ 197077 h 248423"/>
                    <a:gd name="connsiteX24" fmla="*/ 90607 w 110909"/>
                    <a:gd name="connsiteY24" fmla="*/ 197598 h 248423"/>
                    <a:gd name="connsiteX25" fmla="*/ 90309 w 110909"/>
                    <a:gd name="connsiteY25" fmla="*/ 197896 h 248423"/>
                    <a:gd name="connsiteX26" fmla="*/ 88967 w 110909"/>
                    <a:gd name="connsiteY26" fmla="*/ 200281 h 248423"/>
                    <a:gd name="connsiteX27" fmla="*/ 88520 w 110909"/>
                    <a:gd name="connsiteY27" fmla="*/ 204156 h 248423"/>
                    <a:gd name="connsiteX28" fmla="*/ 89266 w 110909"/>
                    <a:gd name="connsiteY28" fmla="*/ 205274 h 248423"/>
                    <a:gd name="connsiteX29" fmla="*/ 88371 w 110909"/>
                    <a:gd name="connsiteY29" fmla="*/ 206467 h 248423"/>
                    <a:gd name="connsiteX30" fmla="*/ 88446 w 110909"/>
                    <a:gd name="connsiteY30" fmla="*/ 206839 h 248423"/>
                    <a:gd name="connsiteX31" fmla="*/ 87552 w 110909"/>
                    <a:gd name="connsiteY31" fmla="*/ 207808 h 248423"/>
                    <a:gd name="connsiteX32" fmla="*/ 87552 w 110909"/>
                    <a:gd name="connsiteY32" fmla="*/ 240300 h 248423"/>
                    <a:gd name="connsiteX33" fmla="*/ 87924 w 110909"/>
                    <a:gd name="connsiteY33" fmla="*/ 240300 h 248423"/>
                    <a:gd name="connsiteX34" fmla="*/ 89563 w 110909"/>
                    <a:gd name="connsiteY34" fmla="*/ 241791 h 248423"/>
                    <a:gd name="connsiteX35" fmla="*/ 89563 w 110909"/>
                    <a:gd name="connsiteY35" fmla="*/ 243505 h 248423"/>
                    <a:gd name="connsiteX36" fmla="*/ 90607 w 110909"/>
                    <a:gd name="connsiteY36" fmla="*/ 244846 h 248423"/>
                    <a:gd name="connsiteX37" fmla="*/ 90607 w 110909"/>
                    <a:gd name="connsiteY37" fmla="*/ 248423 h 248423"/>
                    <a:gd name="connsiteX38" fmla="*/ 20257 w 110909"/>
                    <a:gd name="connsiteY38" fmla="*/ 248423 h 248423"/>
                    <a:gd name="connsiteX39" fmla="*/ 20257 w 110909"/>
                    <a:gd name="connsiteY39" fmla="*/ 244846 h 248423"/>
                    <a:gd name="connsiteX40" fmla="*/ 21301 w 110909"/>
                    <a:gd name="connsiteY40" fmla="*/ 243505 h 248423"/>
                    <a:gd name="connsiteX41" fmla="*/ 21301 w 110909"/>
                    <a:gd name="connsiteY41" fmla="*/ 241791 h 248423"/>
                    <a:gd name="connsiteX42" fmla="*/ 22940 w 110909"/>
                    <a:gd name="connsiteY42" fmla="*/ 240300 h 248423"/>
                    <a:gd name="connsiteX43" fmla="*/ 23312 w 110909"/>
                    <a:gd name="connsiteY43" fmla="*/ 240300 h 248423"/>
                    <a:gd name="connsiteX44" fmla="*/ 23312 w 110909"/>
                    <a:gd name="connsiteY44" fmla="*/ 207808 h 248423"/>
                    <a:gd name="connsiteX45" fmla="*/ 22418 w 110909"/>
                    <a:gd name="connsiteY45" fmla="*/ 206839 h 248423"/>
                    <a:gd name="connsiteX46" fmla="*/ 22492 w 110909"/>
                    <a:gd name="connsiteY46" fmla="*/ 206467 h 248423"/>
                    <a:gd name="connsiteX47" fmla="*/ 21598 w 110909"/>
                    <a:gd name="connsiteY47" fmla="*/ 205274 h 248423"/>
                    <a:gd name="connsiteX48" fmla="*/ 22344 w 110909"/>
                    <a:gd name="connsiteY48" fmla="*/ 204156 h 248423"/>
                    <a:gd name="connsiteX49" fmla="*/ 21896 w 110909"/>
                    <a:gd name="connsiteY49" fmla="*/ 200281 h 248423"/>
                    <a:gd name="connsiteX50" fmla="*/ 20555 w 110909"/>
                    <a:gd name="connsiteY50" fmla="*/ 197896 h 248423"/>
                    <a:gd name="connsiteX51" fmla="*/ 20257 w 110909"/>
                    <a:gd name="connsiteY51" fmla="*/ 197598 h 248423"/>
                    <a:gd name="connsiteX52" fmla="*/ 20183 w 110909"/>
                    <a:gd name="connsiteY52" fmla="*/ 197077 h 248423"/>
                    <a:gd name="connsiteX53" fmla="*/ 19660 w 110909"/>
                    <a:gd name="connsiteY53" fmla="*/ 197002 h 248423"/>
                    <a:gd name="connsiteX54" fmla="*/ 19660 w 110909"/>
                    <a:gd name="connsiteY54" fmla="*/ 196033 h 248423"/>
                    <a:gd name="connsiteX55" fmla="*/ 19363 w 110909"/>
                    <a:gd name="connsiteY55" fmla="*/ 195959 h 248423"/>
                    <a:gd name="connsiteX56" fmla="*/ 19363 w 110909"/>
                    <a:gd name="connsiteY56" fmla="*/ 195065 h 248423"/>
                    <a:gd name="connsiteX57" fmla="*/ 18841 w 110909"/>
                    <a:gd name="connsiteY57" fmla="*/ 194915 h 248423"/>
                    <a:gd name="connsiteX58" fmla="*/ 18841 w 110909"/>
                    <a:gd name="connsiteY58" fmla="*/ 193723 h 248423"/>
                    <a:gd name="connsiteX59" fmla="*/ 19363 w 110909"/>
                    <a:gd name="connsiteY59" fmla="*/ 193649 h 248423"/>
                    <a:gd name="connsiteX60" fmla="*/ 19363 w 110909"/>
                    <a:gd name="connsiteY60" fmla="*/ 183737 h 248423"/>
                    <a:gd name="connsiteX61" fmla="*/ 18469 w 110909"/>
                    <a:gd name="connsiteY61" fmla="*/ 183588 h 248423"/>
                    <a:gd name="connsiteX62" fmla="*/ 18469 w 110909"/>
                    <a:gd name="connsiteY62" fmla="*/ 183141 h 248423"/>
                    <a:gd name="connsiteX63" fmla="*/ 18021 w 110909"/>
                    <a:gd name="connsiteY63" fmla="*/ 182992 h 248423"/>
                    <a:gd name="connsiteX64" fmla="*/ 18021 w 110909"/>
                    <a:gd name="connsiteY64" fmla="*/ 182097 h 248423"/>
                    <a:gd name="connsiteX65" fmla="*/ 17276 w 110909"/>
                    <a:gd name="connsiteY65" fmla="*/ 182023 h 248423"/>
                    <a:gd name="connsiteX66" fmla="*/ 17276 w 110909"/>
                    <a:gd name="connsiteY66" fmla="*/ 180980 h 248423"/>
                    <a:gd name="connsiteX67" fmla="*/ 16233 w 110909"/>
                    <a:gd name="connsiteY67" fmla="*/ 179266 h 248423"/>
                    <a:gd name="connsiteX68" fmla="*/ 17276 w 110909"/>
                    <a:gd name="connsiteY68" fmla="*/ 177402 h 248423"/>
                    <a:gd name="connsiteX69" fmla="*/ 17276 w 110909"/>
                    <a:gd name="connsiteY69" fmla="*/ 176881 h 248423"/>
                    <a:gd name="connsiteX70" fmla="*/ 16307 w 110909"/>
                    <a:gd name="connsiteY70" fmla="*/ 175912 h 248423"/>
                    <a:gd name="connsiteX71" fmla="*/ 16009 w 110909"/>
                    <a:gd name="connsiteY71" fmla="*/ 175614 h 248423"/>
                    <a:gd name="connsiteX72" fmla="*/ 15934 w 110909"/>
                    <a:gd name="connsiteY72" fmla="*/ 173751 h 248423"/>
                    <a:gd name="connsiteX73" fmla="*/ 16233 w 110909"/>
                    <a:gd name="connsiteY73" fmla="*/ 172782 h 248423"/>
                    <a:gd name="connsiteX74" fmla="*/ 16233 w 110909"/>
                    <a:gd name="connsiteY74" fmla="*/ 172708 h 248423"/>
                    <a:gd name="connsiteX75" fmla="*/ 15711 w 110909"/>
                    <a:gd name="connsiteY75" fmla="*/ 172708 h 248423"/>
                    <a:gd name="connsiteX76" fmla="*/ 807 w 110909"/>
                    <a:gd name="connsiteY76" fmla="*/ 154375 h 248423"/>
                    <a:gd name="connsiteX77" fmla="*/ 508 w 110909"/>
                    <a:gd name="connsiteY77" fmla="*/ 142675 h 248423"/>
                    <a:gd name="connsiteX78" fmla="*/ 5427 w 110909"/>
                    <a:gd name="connsiteY78" fmla="*/ 131198 h 248423"/>
                    <a:gd name="connsiteX79" fmla="*/ 6917 w 110909"/>
                    <a:gd name="connsiteY79" fmla="*/ 128962 h 248423"/>
                    <a:gd name="connsiteX80" fmla="*/ 28901 w 110909"/>
                    <a:gd name="connsiteY80" fmla="*/ 110704 h 248423"/>
                    <a:gd name="connsiteX81" fmla="*/ 40900 w 110909"/>
                    <a:gd name="connsiteY81" fmla="*/ 101165 h 248423"/>
                    <a:gd name="connsiteX82" fmla="*/ 49247 w 110909"/>
                    <a:gd name="connsiteY82" fmla="*/ 87229 h 248423"/>
                    <a:gd name="connsiteX83" fmla="*/ 53196 w 110909"/>
                    <a:gd name="connsiteY83" fmla="*/ 59060 h 248423"/>
                    <a:gd name="connsiteX84" fmla="*/ 49544 w 110909"/>
                    <a:gd name="connsiteY84" fmla="*/ 53620 h 248423"/>
                    <a:gd name="connsiteX85" fmla="*/ 53420 w 110909"/>
                    <a:gd name="connsiteY85" fmla="*/ 48105 h 248423"/>
                    <a:gd name="connsiteX86" fmla="*/ 53494 w 110909"/>
                    <a:gd name="connsiteY86" fmla="*/ 46912 h 248423"/>
                    <a:gd name="connsiteX87" fmla="*/ 53494 w 110909"/>
                    <a:gd name="connsiteY87" fmla="*/ 33722 h 248423"/>
                    <a:gd name="connsiteX88" fmla="*/ 51631 w 110909"/>
                    <a:gd name="connsiteY88" fmla="*/ 32977 h 248423"/>
                    <a:gd name="connsiteX89" fmla="*/ 49321 w 110909"/>
                    <a:gd name="connsiteY89" fmla="*/ 31859 h 248423"/>
                    <a:gd name="connsiteX90" fmla="*/ 49917 w 110909"/>
                    <a:gd name="connsiteY90" fmla="*/ 29697 h 248423"/>
                    <a:gd name="connsiteX91" fmla="*/ 50737 w 110909"/>
                    <a:gd name="connsiteY91" fmla="*/ 28580 h 248423"/>
                    <a:gd name="connsiteX92" fmla="*/ 53494 w 110909"/>
                    <a:gd name="connsiteY92" fmla="*/ 29623 h 248423"/>
                    <a:gd name="connsiteX93" fmla="*/ 53494 w 110909"/>
                    <a:gd name="connsiteY93" fmla="*/ 14793 h 248423"/>
                    <a:gd name="connsiteX94" fmla="*/ 46638 w 110909"/>
                    <a:gd name="connsiteY94" fmla="*/ 14793 h 248423"/>
                    <a:gd name="connsiteX95" fmla="*/ 45148 w 110909"/>
                    <a:gd name="connsiteY95" fmla="*/ 14197 h 248423"/>
                    <a:gd name="connsiteX96" fmla="*/ 45521 w 110909"/>
                    <a:gd name="connsiteY96" fmla="*/ 11067 h 248423"/>
                    <a:gd name="connsiteX97" fmla="*/ 45669 w 110909"/>
                    <a:gd name="connsiteY97" fmla="*/ 10992 h 248423"/>
                    <a:gd name="connsiteX98" fmla="*/ 53494 w 110909"/>
                    <a:gd name="connsiteY98" fmla="*/ 10992 h 248423"/>
                    <a:gd name="connsiteX99" fmla="*/ 53494 w 110909"/>
                    <a:gd name="connsiteY99" fmla="*/ 8906 h 248423"/>
                    <a:gd name="connsiteX100" fmla="*/ 50364 w 110909"/>
                    <a:gd name="connsiteY100" fmla="*/ 8906 h 248423"/>
                    <a:gd name="connsiteX101" fmla="*/ 49321 w 110909"/>
                    <a:gd name="connsiteY101" fmla="*/ 7042 h 248423"/>
                    <a:gd name="connsiteX102" fmla="*/ 50141 w 110909"/>
                    <a:gd name="connsiteY102" fmla="*/ 5105 h 248423"/>
                    <a:gd name="connsiteX103" fmla="*/ 53494 w 110909"/>
                    <a:gd name="connsiteY103" fmla="*/ 5105 h 248423"/>
                    <a:gd name="connsiteX104" fmla="*/ 53494 w 110909"/>
                    <a:gd name="connsiteY104" fmla="*/ 1304 h 248423"/>
                    <a:gd name="connsiteX105" fmla="*/ 53718 w 110909"/>
                    <a:gd name="connsiteY105" fmla="*/ 186 h 248423"/>
                    <a:gd name="connsiteX106" fmla="*/ 55581 w 110909"/>
                    <a:gd name="connsiteY106" fmla="*/ 37 h 248423"/>
                    <a:gd name="connsiteX107" fmla="*/ 57146 w 110909"/>
                    <a:gd name="connsiteY107" fmla="*/ 186 h 248423"/>
                    <a:gd name="connsiteX108" fmla="*/ 57370 w 110909"/>
                    <a:gd name="connsiteY108" fmla="*/ 1155 h 248423"/>
                    <a:gd name="connsiteX109" fmla="*/ 57370 w 110909"/>
                    <a:gd name="connsiteY109" fmla="*/ 5105 h 248423"/>
                    <a:gd name="connsiteX110" fmla="*/ 60574 w 110909"/>
                    <a:gd name="connsiteY110" fmla="*/ 5105 h 248423"/>
                    <a:gd name="connsiteX111" fmla="*/ 61542 w 110909"/>
                    <a:gd name="connsiteY111" fmla="*/ 6744 h 248423"/>
                    <a:gd name="connsiteX112" fmla="*/ 60797 w 110909"/>
                    <a:gd name="connsiteY112" fmla="*/ 8906 h 248423"/>
                    <a:gd name="connsiteX113" fmla="*/ 57370 w 110909"/>
                    <a:gd name="connsiteY113" fmla="*/ 8906 h 248423"/>
                    <a:gd name="connsiteX114" fmla="*/ 57370 w 110909"/>
                    <a:gd name="connsiteY114" fmla="*/ 10992 h 248423"/>
                    <a:gd name="connsiteX115" fmla="*/ 65046 w 110909"/>
                    <a:gd name="connsiteY115" fmla="*/ 10992 h 248423"/>
                    <a:gd name="connsiteX116" fmla="*/ 65716 w 110909"/>
                    <a:gd name="connsiteY116" fmla="*/ 12632 h 248423"/>
                    <a:gd name="connsiteX117" fmla="*/ 65195 w 110909"/>
                    <a:gd name="connsiteY117" fmla="*/ 14793 h 248423"/>
                    <a:gd name="connsiteX118" fmla="*/ 57370 w 110909"/>
                    <a:gd name="connsiteY118" fmla="*/ 14793 h 248423"/>
                    <a:gd name="connsiteX119" fmla="*/ 57370 w 110909"/>
                    <a:gd name="connsiteY119" fmla="*/ 30964 h 248423"/>
                    <a:gd name="connsiteX120" fmla="*/ 58040 w 110909"/>
                    <a:gd name="connsiteY120" fmla="*/ 31412 h 248423"/>
                    <a:gd name="connsiteX121" fmla="*/ 59679 w 110909"/>
                    <a:gd name="connsiteY121" fmla="*/ 32008 h 248423"/>
                    <a:gd name="connsiteX122" fmla="*/ 61394 w 110909"/>
                    <a:gd name="connsiteY122" fmla="*/ 32678 h 248423"/>
                    <a:gd name="connsiteX123" fmla="*/ 61245 w 110909"/>
                    <a:gd name="connsiteY123" fmla="*/ 34243 h 248423"/>
                    <a:gd name="connsiteX124" fmla="*/ 60201 w 110909"/>
                    <a:gd name="connsiteY124" fmla="*/ 36256 h 248423"/>
                    <a:gd name="connsiteX125" fmla="*/ 59009 w 110909"/>
                    <a:gd name="connsiteY125" fmla="*/ 35883 h 248423"/>
                    <a:gd name="connsiteX126" fmla="*/ 57370 w 110909"/>
                    <a:gd name="connsiteY126" fmla="*/ 35212 h 248423"/>
                    <a:gd name="connsiteX127" fmla="*/ 57370 w 110909"/>
                    <a:gd name="connsiteY127" fmla="*/ 48030 h 248423"/>
                    <a:gd name="connsiteX128" fmla="*/ 61319 w 110909"/>
                    <a:gd name="connsiteY128" fmla="*/ 53545 h 248423"/>
                    <a:gd name="connsiteX129" fmla="*/ 57668 w 110909"/>
                    <a:gd name="connsiteY129" fmla="*/ 58985 h 248423"/>
                    <a:gd name="connsiteX130" fmla="*/ 62214 w 110909"/>
                    <a:gd name="connsiteY130" fmla="*/ 88720 h 248423"/>
                    <a:gd name="connsiteX131" fmla="*/ 71305 w 110909"/>
                    <a:gd name="connsiteY131" fmla="*/ 102581 h 248423"/>
                    <a:gd name="connsiteX132" fmla="*/ 83229 w 110909"/>
                    <a:gd name="connsiteY132" fmla="*/ 111524 h 248423"/>
                    <a:gd name="connsiteX133" fmla="*/ 104841 w 110909"/>
                    <a:gd name="connsiteY133" fmla="*/ 130229 h 248423"/>
                    <a:gd name="connsiteX134" fmla="*/ 110579 w 110909"/>
                    <a:gd name="connsiteY134" fmla="*/ 143793 h 248423"/>
                    <a:gd name="connsiteX135" fmla="*/ 109610 w 110909"/>
                    <a:gd name="connsiteY135" fmla="*/ 156163 h 248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110909" h="248423">
                      <a:moveTo>
                        <a:pt x="109610" y="156163"/>
                      </a:moveTo>
                      <a:cubicBezTo>
                        <a:pt x="107374" y="163392"/>
                        <a:pt x="102456" y="170025"/>
                        <a:pt x="95152" y="172708"/>
                      </a:cubicBezTo>
                      <a:lnTo>
                        <a:pt x="94631" y="172708"/>
                      </a:lnTo>
                      <a:cubicBezTo>
                        <a:pt x="94631" y="172782"/>
                        <a:pt x="94631" y="172782"/>
                        <a:pt x="94631" y="172782"/>
                      </a:cubicBezTo>
                      <a:cubicBezTo>
                        <a:pt x="94706" y="173006"/>
                        <a:pt x="94930" y="173676"/>
                        <a:pt x="94930" y="173751"/>
                      </a:cubicBezTo>
                      <a:cubicBezTo>
                        <a:pt x="94930" y="173751"/>
                        <a:pt x="94930" y="175539"/>
                        <a:pt x="94930" y="175614"/>
                      </a:cubicBezTo>
                      <a:cubicBezTo>
                        <a:pt x="94855" y="175688"/>
                        <a:pt x="93961" y="176508"/>
                        <a:pt x="93588" y="176881"/>
                      </a:cubicBezTo>
                      <a:lnTo>
                        <a:pt x="93588" y="177402"/>
                      </a:lnTo>
                      <a:cubicBezTo>
                        <a:pt x="94333" y="177701"/>
                        <a:pt x="94706" y="178446"/>
                        <a:pt x="94631" y="179266"/>
                      </a:cubicBezTo>
                      <a:cubicBezTo>
                        <a:pt x="94631" y="180011"/>
                        <a:pt x="94258" y="180682"/>
                        <a:pt x="93588" y="180980"/>
                      </a:cubicBezTo>
                      <a:lnTo>
                        <a:pt x="93588" y="182023"/>
                      </a:lnTo>
                      <a:cubicBezTo>
                        <a:pt x="93289" y="182023"/>
                        <a:pt x="92917" y="182097"/>
                        <a:pt x="92917" y="182097"/>
                      </a:cubicBezTo>
                      <a:lnTo>
                        <a:pt x="92917" y="182992"/>
                      </a:lnTo>
                      <a:cubicBezTo>
                        <a:pt x="92917" y="183141"/>
                        <a:pt x="92470" y="183215"/>
                        <a:pt x="92395" y="183141"/>
                      </a:cubicBezTo>
                      <a:lnTo>
                        <a:pt x="92395" y="183588"/>
                      </a:lnTo>
                      <a:cubicBezTo>
                        <a:pt x="92395" y="183737"/>
                        <a:pt x="91501" y="183737"/>
                        <a:pt x="91501" y="183737"/>
                      </a:cubicBezTo>
                      <a:lnTo>
                        <a:pt x="91501" y="193649"/>
                      </a:lnTo>
                      <a:cubicBezTo>
                        <a:pt x="91501" y="193574"/>
                        <a:pt x="92023" y="193723"/>
                        <a:pt x="92023" y="193723"/>
                      </a:cubicBezTo>
                      <a:lnTo>
                        <a:pt x="92023" y="194915"/>
                      </a:lnTo>
                      <a:cubicBezTo>
                        <a:pt x="92023" y="194990"/>
                        <a:pt x="91725" y="194990"/>
                        <a:pt x="91501" y="195065"/>
                      </a:cubicBezTo>
                      <a:lnTo>
                        <a:pt x="91501" y="195959"/>
                      </a:lnTo>
                      <a:cubicBezTo>
                        <a:pt x="91501" y="196033"/>
                        <a:pt x="91203" y="196033"/>
                        <a:pt x="91203" y="196033"/>
                      </a:cubicBezTo>
                      <a:lnTo>
                        <a:pt x="91203" y="197002"/>
                      </a:lnTo>
                      <a:cubicBezTo>
                        <a:pt x="91203" y="197077"/>
                        <a:pt x="90830" y="197077"/>
                        <a:pt x="90756" y="197077"/>
                      </a:cubicBezTo>
                      <a:cubicBezTo>
                        <a:pt x="90681" y="197226"/>
                        <a:pt x="90681" y="197449"/>
                        <a:pt x="90607" y="197598"/>
                      </a:cubicBezTo>
                      <a:cubicBezTo>
                        <a:pt x="90607" y="197747"/>
                        <a:pt x="90457" y="197822"/>
                        <a:pt x="90309" y="197896"/>
                      </a:cubicBezTo>
                      <a:cubicBezTo>
                        <a:pt x="89489" y="198045"/>
                        <a:pt x="89117" y="199610"/>
                        <a:pt x="88967" y="200281"/>
                      </a:cubicBezTo>
                      <a:cubicBezTo>
                        <a:pt x="88669" y="201548"/>
                        <a:pt x="88594" y="202815"/>
                        <a:pt x="88520" y="204156"/>
                      </a:cubicBezTo>
                      <a:cubicBezTo>
                        <a:pt x="88967" y="204305"/>
                        <a:pt x="89266" y="204753"/>
                        <a:pt x="89266" y="205274"/>
                      </a:cubicBezTo>
                      <a:cubicBezTo>
                        <a:pt x="89266" y="205870"/>
                        <a:pt x="88893" y="206243"/>
                        <a:pt x="88371" y="206467"/>
                      </a:cubicBezTo>
                      <a:cubicBezTo>
                        <a:pt x="88446" y="206541"/>
                        <a:pt x="88446" y="206690"/>
                        <a:pt x="88446" y="206839"/>
                      </a:cubicBezTo>
                      <a:cubicBezTo>
                        <a:pt x="88446" y="207361"/>
                        <a:pt x="87998" y="207733"/>
                        <a:pt x="87552" y="207808"/>
                      </a:cubicBezTo>
                      <a:lnTo>
                        <a:pt x="87552" y="240300"/>
                      </a:lnTo>
                      <a:lnTo>
                        <a:pt x="87924" y="240300"/>
                      </a:lnTo>
                      <a:cubicBezTo>
                        <a:pt x="88297" y="240598"/>
                        <a:pt x="89563" y="241642"/>
                        <a:pt x="89563" y="241791"/>
                      </a:cubicBezTo>
                      <a:cubicBezTo>
                        <a:pt x="89638" y="242089"/>
                        <a:pt x="89563" y="243505"/>
                        <a:pt x="89563" y="243505"/>
                      </a:cubicBezTo>
                      <a:cubicBezTo>
                        <a:pt x="89563" y="243505"/>
                        <a:pt x="90607" y="244473"/>
                        <a:pt x="90607" y="244846"/>
                      </a:cubicBezTo>
                      <a:lnTo>
                        <a:pt x="90607" y="248423"/>
                      </a:lnTo>
                      <a:lnTo>
                        <a:pt x="20257" y="248423"/>
                      </a:lnTo>
                      <a:lnTo>
                        <a:pt x="20257" y="244846"/>
                      </a:lnTo>
                      <a:cubicBezTo>
                        <a:pt x="20257" y="244473"/>
                        <a:pt x="21301" y="243505"/>
                        <a:pt x="21301" y="243505"/>
                      </a:cubicBezTo>
                      <a:cubicBezTo>
                        <a:pt x="21301" y="243505"/>
                        <a:pt x="21226" y="242089"/>
                        <a:pt x="21301" y="241791"/>
                      </a:cubicBezTo>
                      <a:cubicBezTo>
                        <a:pt x="21375" y="241642"/>
                        <a:pt x="22567" y="240598"/>
                        <a:pt x="22940" y="240300"/>
                      </a:cubicBezTo>
                      <a:lnTo>
                        <a:pt x="23312" y="240300"/>
                      </a:lnTo>
                      <a:lnTo>
                        <a:pt x="23312" y="207808"/>
                      </a:lnTo>
                      <a:cubicBezTo>
                        <a:pt x="22865" y="207733"/>
                        <a:pt x="22418" y="207361"/>
                        <a:pt x="22418" y="206839"/>
                      </a:cubicBezTo>
                      <a:cubicBezTo>
                        <a:pt x="22418" y="206690"/>
                        <a:pt x="22492" y="206541"/>
                        <a:pt x="22492" y="206467"/>
                      </a:cubicBezTo>
                      <a:cubicBezTo>
                        <a:pt x="22046" y="206243"/>
                        <a:pt x="21598" y="205870"/>
                        <a:pt x="21598" y="205274"/>
                      </a:cubicBezTo>
                      <a:cubicBezTo>
                        <a:pt x="21598" y="204753"/>
                        <a:pt x="21896" y="204305"/>
                        <a:pt x="22344" y="204156"/>
                      </a:cubicBezTo>
                      <a:cubicBezTo>
                        <a:pt x="22344" y="202815"/>
                        <a:pt x="22195" y="201548"/>
                        <a:pt x="21896" y="200281"/>
                      </a:cubicBezTo>
                      <a:cubicBezTo>
                        <a:pt x="21747" y="199610"/>
                        <a:pt x="21375" y="198045"/>
                        <a:pt x="20555" y="197896"/>
                      </a:cubicBezTo>
                      <a:cubicBezTo>
                        <a:pt x="20406" y="197822"/>
                        <a:pt x="20257" y="197747"/>
                        <a:pt x="20257" y="197598"/>
                      </a:cubicBezTo>
                      <a:cubicBezTo>
                        <a:pt x="20183" y="197449"/>
                        <a:pt x="20183" y="197226"/>
                        <a:pt x="20183" y="197077"/>
                      </a:cubicBezTo>
                      <a:cubicBezTo>
                        <a:pt x="20033" y="197077"/>
                        <a:pt x="19660" y="197077"/>
                        <a:pt x="19660" y="197002"/>
                      </a:cubicBezTo>
                      <a:lnTo>
                        <a:pt x="19660" y="196033"/>
                      </a:lnTo>
                      <a:cubicBezTo>
                        <a:pt x="19660" y="196033"/>
                        <a:pt x="19363" y="196033"/>
                        <a:pt x="19363" y="195959"/>
                      </a:cubicBezTo>
                      <a:lnTo>
                        <a:pt x="19363" y="195065"/>
                      </a:lnTo>
                      <a:cubicBezTo>
                        <a:pt x="19139" y="194990"/>
                        <a:pt x="18841" y="194990"/>
                        <a:pt x="18841" y="194915"/>
                      </a:cubicBezTo>
                      <a:lnTo>
                        <a:pt x="18841" y="193723"/>
                      </a:lnTo>
                      <a:cubicBezTo>
                        <a:pt x="18915" y="193723"/>
                        <a:pt x="19363" y="193574"/>
                        <a:pt x="19363" y="193649"/>
                      </a:cubicBezTo>
                      <a:lnTo>
                        <a:pt x="19363" y="183737"/>
                      </a:lnTo>
                      <a:cubicBezTo>
                        <a:pt x="19363" y="183737"/>
                        <a:pt x="18469" y="183737"/>
                        <a:pt x="18469" y="183588"/>
                      </a:cubicBezTo>
                      <a:lnTo>
                        <a:pt x="18469" y="183141"/>
                      </a:lnTo>
                      <a:cubicBezTo>
                        <a:pt x="18394" y="183215"/>
                        <a:pt x="18021" y="183141"/>
                        <a:pt x="18021" y="182992"/>
                      </a:cubicBezTo>
                      <a:lnTo>
                        <a:pt x="18021" y="182097"/>
                      </a:lnTo>
                      <a:cubicBezTo>
                        <a:pt x="18021" y="182097"/>
                        <a:pt x="17574" y="182023"/>
                        <a:pt x="17276" y="182023"/>
                      </a:cubicBezTo>
                      <a:lnTo>
                        <a:pt x="17276" y="180980"/>
                      </a:lnTo>
                      <a:cubicBezTo>
                        <a:pt x="16680" y="180682"/>
                        <a:pt x="16307" y="180011"/>
                        <a:pt x="16233" y="179266"/>
                      </a:cubicBezTo>
                      <a:cubicBezTo>
                        <a:pt x="16158" y="178446"/>
                        <a:pt x="16606" y="177701"/>
                        <a:pt x="17276" y="177402"/>
                      </a:cubicBezTo>
                      <a:lnTo>
                        <a:pt x="17276" y="176881"/>
                      </a:lnTo>
                      <a:lnTo>
                        <a:pt x="16307" y="175912"/>
                      </a:lnTo>
                      <a:cubicBezTo>
                        <a:pt x="16083" y="175763"/>
                        <a:pt x="16009" y="175614"/>
                        <a:pt x="16009" y="175614"/>
                      </a:cubicBezTo>
                      <a:cubicBezTo>
                        <a:pt x="15934" y="175539"/>
                        <a:pt x="15934" y="173751"/>
                        <a:pt x="15934" y="173751"/>
                      </a:cubicBezTo>
                      <a:cubicBezTo>
                        <a:pt x="15934" y="173676"/>
                        <a:pt x="16158" y="173006"/>
                        <a:pt x="16233" y="172782"/>
                      </a:cubicBezTo>
                      <a:cubicBezTo>
                        <a:pt x="16233" y="172782"/>
                        <a:pt x="16233" y="172782"/>
                        <a:pt x="16233" y="172708"/>
                      </a:cubicBezTo>
                      <a:lnTo>
                        <a:pt x="15711" y="172708"/>
                      </a:lnTo>
                      <a:cubicBezTo>
                        <a:pt x="7886" y="169876"/>
                        <a:pt x="2744" y="162423"/>
                        <a:pt x="807" y="154375"/>
                      </a:cubicBezTo>
                      <a:cubicBezTo>
                        <a:pt x="-88" y="150574"/>
                        <a:pt x="-311" y="146475"/>
                        <a:pt x="508" y="142675"/>
                      </a:cubicBezTo>
                      <a:cubicBezTo>
                        <a:pt x="1403" y="138650"/>
                        <a:pt x="3116" y="134701"/>
                        <a:pt x="5427" y="131198"/>
                      </a:cubicBezTo>
                      <a:cubicBezTo>
                        <a:pt x="5874" y="130453"/>
                        <a:pt x="6396" y="129708"/>
                        <a:pt x="6917" y="128962"/>
                      </a:cubicBezTo>
                      <a:cubicBezTo>
                        <a:pt x="12581" y="121138"/>
                        <a:pt x="21002" y="115995"/>
                        <a:pt x="28901" y="110704"/>
                      </a:cubicBezTo>
                      <a:cubicBezTo>
                        <a:pt x="33149" y="107872"/>
                        <a:pt x="37397" y="104891"/>
                        <a:pt x="40900" y="101165"/>
                      </a:cubicBezTo>
                      <a:cubicBezTo>
                        <a:pt x="44701" y="97216"/>
                        <a:pt x="47384" y="92372"/>
                        <a:pt x="49247" y="87229"/>
                      </a:cubicBezTo>
                      <a:cubicBezTo>
                        <a:pt x="52525" y="78212"/>
                        <a:pt x="53048" y="68599"/>
                        <a:pt x="53196" y="59060"/>
                      </a:cubicBezTo>
                      <a:cubicBezTo>
                        <a:pt x="51110" y="58165"/>
                        <a:pt x="49619" y="56004"/>
                        <a:pt x="49544" y="53620"/>
                      </a:cubicBezTo>
                      <a:cubicBezTo>
                        <a:pt x="49619" y="51011"/>
                        <a:pt x="51184" y="48925"/>
                        <a:pt x="53420" y="48105"/>
                      </a:cubicBezTo>
                      <a:cubicBezTo>
                        <a:pt x="53494" y="47658"/>
                        <a:pt x="53494" y="47136"/>
                        <a:pt x="53494" y="46912"/>
                      </a:cubicBezTo>
                      <a:lnTo>
                        <a:pt x="53494" y="33722"/>
                      </a:lnTo>
                      <a:cubicBezTo>
                        <a:pt x="53494" y="33573"/>
                        <a:pt x="51929" y="33051"/>
                        <a:pt x="51631" y="32977"/>
                      </a:cubicBezTo>
                      <a:cubicBezTo>
                        <a:pt x="50886" y="32678"/>
                        <a:pt x="49843" y="32529"/>
                        <a:pt x="49321" y="31859"/>
                      </a:cubicBezTo>
                      <a:cubicBezTo>
                        <a:pt x="48948" y="31486"/>
                        <a:pt x="49768" y="30070"/>
                        <a:pt x="49917" y="29697"/>
                      </a:cubicBezTo>
                      <a:cubicBezTo>
                        <a:pt x="50066" y="29399"/>
                        <a:pt x="50216" y="28580"/>
                        <a:pt x="50737" y="28580"/>
                      </a:cubicBezTo>
                      <a:cubicBezTo>
                        <a:pt x="51631" y="28654"/>
                        <a:pt x="52675" y="29250"/>
                        <a:pt x="53494" y="29623"/>
                      </a:cubicBezTo>
                      <a:lnTo>
                        <a:pt x="53494" y="14793"/>
                      </a:lnTo>
                      <a:lnTo>
                        <a:pt x="46638" y="14793"/>
                      </a:lnTo>
                      <a:cubicBezTo>
                        <a:pt x="46116" y="14793"/>
                        <a:pt x="45148" y="14942"/>
                        <a:pt x="45148" y="14197"/>
                      </a:cubicBezTo>
                      <a:cubicBezTo>
                        <a:pt x="45148" y="13451"/>
                        <a:pt x="44775" y="11514"/>
                        <a:pt x="45521" y="11067"/>
                      </a:cubicBezTo>
                      <a:cubicBezTo>
                        <a:pt x="45521" y="10992"/>
                        <a:pt x="45595" y="10992"/>
                        <a:pt x="45669" y="10992"/>
                      </a:cubicBezTo>
                      <a:lnTo>
                        <a:pt x="53494" y="10992"/>
                      </a:lnTo>
                      <a:lnTo>
                        <a:pt x="53494" y="8906"/>
                      </a:lnTo>
                      <a:lnTo>
                        <a:pt x="50364" y="8906"/>
                      </a:lnTo>
                      <a:cubicBezTo>
                        <a:pt x="49098" y="8906"/>
                        <a:pt x="49321" y="8011"/>
                        <a:pt x="49321" y="7042"/>
                      </a:cubicBezTo>
                      <a:cubicBezTo>
                        <a:pt x="49321" y="6297"/>
                        <a:pt x="49098" y="5105"/>
                        <a:pt x="50141" y="5105"/>
                      </a:cubicBezTo>
                      <a:lnTo>
                        <a:pt x="53494" y="5105"/>
                      </a:lnTo>
                      <a:lnTo>
                        <a:pt x="53494" y="1304"/>
                      </a:lnTo>
                      <a:cubicBezTo>
                        <a:pt x="53494" y="1081"/>
                        <a:pt x="53420" y="335"/>
                        <a:pt x="53718" y="186"/>
                      </a:cubicBezTo>
                      <a:cubicBezTo>
                        <a:pt x="54239" y="-112"/>
                        <a:pt x="54984" y="37"/>
                        <a:pt x="55581" y="37"/>
                      </a:cubicBezTo>
                      <a:cubicBezTo>
                        <a:pt x="56102" y="37"/>
                        <a:pt x="56624" y="-37"/>
                        <a:pt x="57146" y="186"/>
                      </a:cubicBezTo>
                      <a:cubicBezTo>
                        <a:pt x="57444" y="261"/>
                        <a:pt x="57370" y="932"/>
                        <a:pt x="57370" y="1155"/>
                      </a:cubicBezTo>
                      <a:lnTo>
                        <a:pt x="57370" y="5105"/>
                      </a:lnTo>
                      <a:lnTo>
                        <a:pt x="60574" y="5105"/>
                      </a:lnTo>
                      <a:cubicBezTo>
                        <a:pt x="61692" y="5105"/>
                        <a:pt x="61542" y="5775"/>
                        <a:pt x="61542" y="6744"/>
                      </a:cubicBezTo>
                      <a:cubicBezTo>
                        <a:pt x="61542" y="7490"/>
                        <a:pt x="61841" y="8906"/>
                        <a:pt x="60797" y="8906"/>
                      </a:cubicBezTo>
                      <a:lnTo>
                        <a:pt x="57370" y="8906"/>
                      </a:lnTo>
                      <a:lnTo>
                        <a:pt x="57370" y="10992"/>
                      </a:lnTo>
                      <a:lnTo>
                        <a:pt x="65046" y="10992"/>
                      </a:lnTo>
                      <a:cubicBezTo>
                        <a:pt x="65940" y="10992"/>
                        <a:pt x="65716" y="12036"/>
                        <a:pt x="65716" y="12632"/>
                      </a:cubicBezTo>
                      <a:cubicBezTo>
                        <a:pt x="65716" y="13004"/>
                        <a:pt x="66014" y="14793"/>
                        <a:pt x="65195" y="14793"/>
                      </a:cubicBezTo>
                      <a:lnTo>
                        <a:pt x="57370" y="14793"/>
                      </a:lnTo>
                      <a:lnTo>
                        <a:pt x="57370" y="30964"/>
                      </a:lnTo>
                      <a:cubicBezTo>
                        <a:pt x="57370" y="31412"/>
                        <a:pt x="57519" y="31188"/>
                        <a:pt x="58040" y="31412"/>
                      </a:cubicBezTo>
                      <a:cubicBezTo>
                        <a:pt x="58562" y="31635"/>
                        <a:pt x="59158" y="31784"/>
                        <a:pt x="59679" y="32008"/>
                      </a:cubicBezTo>
                      <a:cubicBezTo>
                        <a:pt x="60127" y="32231"/>
                        <a:pt x="61021" y="32380"/>
                        <a:pt x="61394" y="32678"/>
                      </a:cubicBezTo>
                      <a:cubicBezTo>
                        <a:pt x="61915" y="33200"/>
                        <a:pt x="61469" y="33722"/>
                        <a:pt x="61245" y="34243"/>
                      </a:cubicBezTo>
                      <a:cubicBezTo>
                        <a:pt x="61096" y="34691"/>
                        <a:pt x="60872" y="36181"/>
                        <a:pt x="60201" y="36256"/>
                      </a:cubicBezTo>
                      <a:cubicBezTo>
                        <a:pt x="59828" y="36256"/>
                        <a:pt x="59382" y="36032"/>
                        <a:pt x="59009" y="35883"/>
                      </a:cubicBezTo>
                      <a:cubicBezTo>
                        <a:pt x="58488" y="35659"/>
                        <a:pt x="57891" y="35436"/>
                        <a:pt x="57370" y="35212"/>
                      </a:cubicBezTo>
                      <a:lnTo>
                        <a:pt x="57370" y="48030"/>
                      </a:lnTo>
                      <a:cubicBezTo>
                        <a:pt x="59679" y="48850"/>
                        <a:pt x="61245" y="51086"/>
                        <a:pt x="61319" y="53545"/>
                      </a:cubicBezTo>
                      <a:cubicBezTo>
                        <a:pt x="61394" y="56004"/>
                        <a:pt x="59828" y="58091"/>
                        <a:pt x="57668" y="58985"/>
                      </a:cubicBezTo>
                      <a:cubicBezTo>
                        <a:pt x="57816" y="69120"/>
                        <a:pt x="58488" y="79255"/>
                        <a:pt x="62214" y="88720"/>
                      </a:cubicBezTo>
                      <a:cubicBezTo>
                        <a:pt x="64300" y="93936"/>
                        <a:pt x="67281" y="98706"/>
                        <a:pt x="71305" y="102581"/>
                      </a:cubicBezTo>
                      <a:cubicBezTo>
                        <a:pt x="74882" y="106009"/>
                        <a:pt x="79131" y="108767"/>
                        <a:pt x="83229" y="111524"/>
                      </a:cubicBezTo>
                      <a:cubicBezTo>
                        <a:pt x="91129" y="116890"/>
                        <a:pt x="99326" y="122181"/>
                        <a:pt x="104841" y="130229"/>
                      </a:cubicBezTo>
                      <a:cubicBezTo>
                        <a:pt x="107598" y="134254"/>
                        <a:pt x="109760" y="138949"/>
                        <a:pt x="110579" y="143793"/>
                      </a:cubicBezTo>
                      <a:cubicBezTo>
                        <a:pt x="111324" y="147891"/>
                        <a:pt x="110728" y="152214"/>
                        <a:pt x="109610" y="156163"/>
                      </a:cubicBez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94" name="Рисунок 979">
                <a:extLst>
                  <a:ext uri="{FF2B5EF4-FFF2-40B4-BE49-F238E27FC236}">
                    <a16:creationId xmlns:a16="http://schemas.microsoft.com/office/drawing/2014/main" id="{826ED536-50B8-44BD-A2B2-B8C5C42D05D8}"/>
                  </a:ext>
                </a:extLst>
              </p:cNvPr>
              <p:cNvGrpSpPr/>
              <p:nvPr/>
            </p:nvGrpSpPr>
            <p:grpSpPr>
              <a:xfrm>
                <a:off x="8648141" y="3216858"/>
                <a:ext cx="76665" cy="269152"/>
                <a:chOff x="8648141" y="3216858"/>
                <a:chExt cx="76665" cy="269152"/>
              </a:xfrm>
              <a:noFill/>
            </p:grpSpPr>
            <p:sp>
              <p:nvSpPr>
                <p:cNvPr id="1895" name="Полилиния: фигура 1894">
                  <a:extLst>
                    <a:ext uri="{FF2B5EF4-FFF2-40B4-BE49-F238E27FC236}">
                      <a16:creationId xmlns:a16="http://schemas.microsoft.com/office/drawing/2014/main" id="{89B32405-0ED8-4A0E-8055-9E84A71D0DA5}"/>
                    </a:ext>
                  </a:extLst>
                </p:cNvPr>
                <p:cNvSpPr/>
                <p:nvPr/>
              </p:nvSpPr>
              <p:spPr>
                <a:xfrm>
                  <a:off x="8663772" y="3408878"/>
                  <a:ext cx="54327" cy="77131"/>
                </a:xfrm>
                <a:custGeom>
                  <a:avLst/>
                  <a:gdLst>
                    <a:gd name="connsiteX0" fmla="*/ 0 w 54327"/>
                    <a:gd name="connsiteY0" fmla="*/ 0 h 77131"/>
                    <a:gd name="connsiteX1" fmla="*/ 54328 w 54327"/>
                    <a:gd name="connsiteY1" fmla="*/ 0 h 77131"/>
                    <a:gd name="connsiteX2" fmla="*/ 54328 w 54327"/>
                    <a:gd name="connsiteY2" fmla="*/ 77132 h 77131"/>
                    <a:gd name="connsiteX3" fmla="*/ 0 w 54327"/>
                    <a:gd name="connsiteY3" fmla="*/ 77132 h 77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7" h="77131">
                      <a:moveTo>
                        <a:pt x="0" y="0"/>
                      </a:moveTo>
                      <a:lnTo>
                        <a:pt x="54328" y="0"/>
                      </a:lnTo>
                      <a:lnTo>
                        <a:pt x="54328" y="77132"/>
                      </a:lnTo>
                      <a:lnTo>
                        <a:pt x="0" y="77132"/>
                      </a:ln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896" name="Полилиния: фигура 1895">
                  <a:extLst>
                    <a:ext uri="{FF2B5EF4-FFF2-40B4-BE49-F238E27FC236}">
                      <a16:creationId xmlns:a16="http://schemas.microsoft.com/office/drawing/2014/main" id="{F5C8D0BB-284D-4642-8046-D1DA902D2E0A}"/>
                    </a:ext>
                  </a:extLst>
                </p:cNvPr>
                <p:cNvSpPr/>
                <p:nvPr/>
              </p:nvSpPr>
              <p:spPr>
                <a:xfrm>
                  <a:off x="8648141" y="3216858"/>
                  <a:ext cx="76665" cy="192020"/>
                </a:xfrm>
                <a:custGeom>
                  <a:avLst/>
                  <a:gdLst>
                    <a:gd name="connsiteX0" fmla="*/ 73535 w 76665"/>
                    <a:gd name="connsiteY0" fmla="*/ 133520 h 192020"/>
                    <a:gd name="connsiteX1" fmla="*/ 73163 w 76665"/>
                    <a:gd name="connsiteY1" fmla="*/ 133520 h 192020"/>
                    <a:gd name="connsiteX2" fmla="*/ 73387 w 76665"/>
                    <a:gd name="connsiteY2" fmla="*/ 134265 h 192020"/>
                    <a:gd name="connsiteX3" fmla="*/ 73312 w 76665"/>
                    <a:gd name="connsiteY3" fmla="*/ 135755 h 192020"/>
                    <a:gd name="connsiteX4" fmla="*/ 72343 w 76665"/>
                    <a:gd name="connsiteY4" fmla="*/ 136650 h 192020"/>
                    <a:gd name="connsiteX5" fmla="*/ 72343 w 76665"/>
                    <a:gd name="connsiteY5" fmla="*/ 137097 h 192020"/>
                    <a:gd name="connsiteX6" fmla="*/ 73163 w 76665"/>
                    <a:gd name="connsiteY6" fmla="*/ 138513 h 192020"/>
                    <a:gd name="connsiteX7" fmla="*/ 72343 w 76665"/>
                    <a:gd name="connsiteY7" fmla="*/ 139854 h 192020"/>
                    <a:gd name="connsiteX8" fmla="*/ 72343 w 76665"/>
                    <a:gd name="connsiteY8" fmla="*/ 140674 h 192020"/>
                    <a:gd name="connsiteX9" fmla="*/ 71747 w 76665"/>
                    <a:gd name="connsiteY9" fmla="*/ 140674 h 192020"/>
                    <a:gd name="connsiteX10" fmla="*/ 71747 w 76665"/>
                    <a:gd name="connsiteY10" fmla="*/ 141419 h 192020"/>
                    <a:gd name="connsiteX11" fmla="*/ 71449 w 76665"/>
                    <a:gd name="connsiteY11" fmla="*/ 141568 h 192020"/>
                    <a:gd name="connsiteX12" fmla="*/ 71449 w 76665"/>
                    <a:gd name="connsiteY12" fmla="*/ 141866 h 192020"/>
                    <a:gd name="connsiteX13" fmla="*/ 70703 w 76665"/>
                    <a:gd name="connsiteY13" fmla="*/ 142015 h 192020"/>
                    <a:gd name="connsiteX14" fmla="*/ 70703 w 76665"/>
                    <a:gd name="connsiteY14" fmla="*/ 149617 h 192020"/>
                    <a:gd name="connsiteX15" fmla="*/ 71151 w 76665"/>
                    <a:gd name="connsiteY15" fmla="*/ 149691 h 192020"/>
                    <a:gd name="connsiteX16" fmla="*/ 71151 w 76665"/>
                    <a:gd name="connsiteY16" fmla="*/ 150586 h 192020"/>
                    <a:gd name="connsiteX17" fmla="*/ 70703 w 76665"/>
                    <a:gd name="connsiteY17" fmla="*/ 150735 h 192020"/>
                    <a:gd name="connsiteX18" fmla="*/ 70703 w 76665"/>
                    <a:gd name="connsiteY18" fmla="*/ 151405 h 192020"/>
                    <a:gd name="connsiteX19" fmla="*/ 70480 w 76665"/>
                    <a:gd name="connsiteY19" fmla="*/ 151554 h 192020"/>
                    <a:gd name="connsiteX20" fmla="*/ 70480 w 76665"/>
                    <a:gd name="connsiteY20" fmla="*/ 152225 h 192020"/>
                    <a:gd name="connsiteX21" fmla="*/ 70107 w 76665"/>
                    <a:gd name="connsiteY21" fmla="*/ 152300 h 192020"/>
                    <a:gd name="connsiteX22" fmla="*/ 70033 w 76665"/>
                    <a:gd name="connsiteY22" fmla="*/ 152747 h 192020"/>
                    <a:gd name="connsiteX23" fmla="*/ 69809 w 76665"/>
                    <a:gd name="connsiteY23" fmla="*/ 152896 h 192020"/>
                    <a:gd name="connsiteX24" fmla="*/ 68766 w 76665"/>
                    <a:gd name="connsiteY24" fmla="*/ 154759 h 192020"/>
                    <a:gd name="connsiteX25" fmla="*/ 68468 w 76665"/>
                    <a:gd name="connsiteY25" fmla="*/ 157740 h 192020"/>
                    <a:gd name="connsiteX26" fmla="*/ 68989 w 76665"/>
                    <a:gd name="connsiteY26" fmla="*/ 158634 h 192020"/>
                    <a:gd name="connsiteX27" fmla="*/ 68319 w 76665"/>
                    <a:gd name="connsiteY27" fmla="*/ 159528 h 192020"/>
                    <a:gd name="connsiteX28" fmla="*/ 68319 w 76665"/>
                    <a:gd name="connsiteY28" fmla="*/ 159826 h 192020"/>
                    <a:gd name="connsiteX29" fmla="*/ 67648 w 76665"/>
                    <a:gd name="connsiteY29" fmla="*/ 160646 h 192020"/>
                    <a:gd name="connsiteX30" fmla="*/ 67648 w 76665"/>
                    <a:gd name="connsiteY30" fmla="*/ 185761 h 192020"/>
                    <a:gd name="connsiteX31" fmla="*/ 67946 w 76665"/>
                    <a:gd name="connsiteY31" fmla="*/ 185761 h 192020"/>
                    <a:gd name="connsiteX32" fmla="*/ 69213 w 76665"/>
                    <a:gd name="connsiteY32" fmla="*/ 186878 h 192020"/>
                    <a:gd name="connsiteX33" fmla="*/ 69213 w 76665"/>
                    <a:gd name="connsiteY33" fmla="*/ 188220 h 192020"/>
                    <a:gd name="connsiteX34" fmla="*/ 70033 w 76665"/>
                    <a:gd name="connsiteY34" fmla="*/ 189189 h 192020"/>
                    <a:gd name="connsiteX35" fmla="*/ 70033 w 76665"/>
                    <a:gd name="connsiteY35" fmla="*/ 192021 h 192020"/>
                    <a:gd name="connsiteX36" fmla="*/ 15631 w 76665"/>
                    <a:gd name="connsiteY36" fmla="*/ 192021 h 192020"/>
                    <a:gd name="connsiteX37" fmla="*/ 15631 w 76665"/>
                    <a:gd name="connsiteY37" fmla="*/ 189189 h 192020"/>
                    <a:gd name="connsiteX38" fmla="*/ 16451 w 76665"/>
                    <a:gd name="connsiteY38" fmla="*/ 188220 h 192020"/>
                    <a:gd name="connsiteX39" fmla="*/ 16451 w 76665"/>
                    <a:gd name="connsiteY39" fmla="*/ 186878 h 192020"/>
                    <a:gd name="connsiteX40" fmla="*/ 17717 w 76665"/>
                    <a:gd name="connsiteY40" fmla="*/ 185761 h 192020"/>
                    <a:gd name="connsiteX41" fmla="*/ 18016 w 76665"/>
                    <a:gd name="connsiteY41" fmla="*/ 185761 h 192020"/>
                    <a:gd name="connsiteX42" fmla="*/ 18016 w 76665"/>
                    <a:gd name="connsiteY42" fmla="*/ 160646 h 192020"/>
                    <a:gd name="connsiteX43" fmla="*/ 17345 w 76665"/>
                    <a:gd name="connsiteY43" fmla="*/ 159826 h 192020"/>
                    <a:gd name="connsiteX44" fmla="*/ 17420 w 76665"/>
                    <a:gd name="connsiteY44" fmla="*/ 159528 h 192020"/>
                    <a:gd name="connsiteX45" fmla="*/ 16674 w 76665"/>
                    <a:gd name="connsiteY45" fmla="*/ 158634 h 192020"/>
                    <a:gd name="connsiteX46" fmla="*/ 17271 w 76665"/>
                    <a:gd name="connsiteY46" fmla="*/ 157740 h 192020"/>
                    <a:gd name="connsiteX47" fmla="*/ 16898 w 76665"/>
                    <a:gd name="connsiteY47" fmla="*/ 154759 h 192020"/>
                    <a:gd name="connsiteX48" fmla="*/ 15854 w 76665"/>
                    <a:gd name="connsiteY48" fmla="*/ 152896 h 192020"/>
                    <a:gd name="connsiteX49" fmla="*/ 15631 w 76665"/>
                    <a:gd name="connsiteY49" fmla="*/ 152747 h 192020"/>
                    <a:gd name="connsiteX50" fmla="*/ 15557 w 76665"/>
                    <a:gd name="connsiteY50" fmla="*/ 152300 h 192020"/>
                    <a:gd name="connsiteX51" fmla="*/ 15184 w 76665"/>
                    <a:gd name="connsiteY51" fmla="*/ 152225 h 192020"/>
                    <a:gd name="connsiteX52" fmla="*/ 15184 w 76665"/>
                    <a:gd name="connsiteY52" fmla="*/ 151554 h 192020"/>
                    <a:gd name="connsiteX53" fmla="*/ 14960 w 76665"/>
                    <a:gd name="connsiteY53" fmla="*/ 151405 h 192020"/>
                    <a:gd name="connsiteX54" fmla="*/ 14960 w 76665"/>
                    <a:gd name="connsiteY54" fmla="*/ 150735 h 192020"/>
                    <a:gd name="connsiteX55" fmla="*/ 14588 w 76665"/>
                    <a:gd name="connsiteY55" fmla="*/ 150586 h 192020"/>
                    <a:gd name="connsiteX56" fmla="*/ 14588 w 76665"/>
                    <a:gd name="connsiteY56" fmla="*/ 149691 h 192020"/>
                    <a:gd name="connsiteX57" fmla="*/ 14960 w 76665"/>
                    <a:gd name="connsiteY57" fmla="*/ 149617 h 192020"/>
                    <a:gd name="connsiteX58" fmla="*/ 14960 w 76665"/>
                    <a:gd name="connsiteY58" fmla="*/ 142015 h 192020"/>
                    <a:gd name="connsiteX59" fmla="*/ 14290 w 76665"/>
                    <a:gd name="connsiteY59" fmla="*/ 141866 h 192020"/>
                    <a:gd name="connsiteX60" fmla="*/ 14290 w 76665"/>
                    <a:gd name="connsiteY60" fmla="*/ 141568 h 192020"/>
                    <a:gd name="connsiteX61" fmla="*/ 13917 w 76665"/>
                    <a:gd name="connsiteY61" fmla="*/ 141419 h 192020"/>
                    <a:gd name="connsiteX62" fmla="*/ 13917 w 76665"/>
                    <a:gd name="connsiteY62" fmla="*/ 140674 h 192020"/>
                    <a:gd name="connsiteX63" fmla="*/ 13395 w 76665"/>
                    <a:gd name="connsiteY63" fmla="*/ 140674 h 192020"/>
                    <a:gd name="connsiteX64" fmla="*/ 13395 w 76665"/>
                    <a:gd name="connsiteY64" fmla="*/ 139854 h 192020"/>
                    <a:gd name="connsiteX65" fmla="*/ 12501 w 76665"/>
                    <a:gd name="connsiteY65" fmla="*/ 138513 h 192020"/>
                    <a:gd name="connsiteX66" fmla="*/ 13395 w 76665"/>
                    <a:gd name="connsiteY66" fmla="*/ 137097 h 192020"/>
                    <a:gd name="connsiteX67" fmla="*/ 13395 w 76665"/>
                    <a:gd name="connsiteY67" fmla="*/ 136650 h 192020"/>
                    <a:gd name="connsiteX68" fmla="*/ 12352 w 76665"/>
                    <a:gd name="connsiteY68" fmla="*/ 135755 h 192020"/>
                    <a:gd name="connsiteX69" fmla="*/ 12277 w 76665"/>
                    <a:gd name="connsiteY69" fmla="*/ 134265 h 192020"/>
                    <a:gd name="connsiteX70" fmla="*/ 12576 w 76665"/>
                    <a:gd name="connsiteY70" fmla="*/ 133520 h 192020"/>
                    <a:gd name="connsiteX71" fmla="*/ 12128 w 76665"/>
                    <a:gd name="connsiteY71" fmla="*/ 133520 h 192020"/>
                    <a:gd name="connsiteX72" fmla="*/ 652 w 76665"/>
                    <a:gd name="connsiteY72" fmla="*/ 119286 h 192020"/>
                    <a:gd name="connsiteX73" fmla="*/ 428 w 76665"/>
                    <a:gd name="connsiteY73" fmla="*/ 110269 h 192020"/>
                    <a:gd name="connsiteX74" fmla="*/ 5347 w 76665"/>
                    <a:gd name="connsiteY74" fmla="*/ 99686 h 192020"/>
                    <a:gd name="connsiteX75" fmla="*/ 22338 w 76665"/>
                    <a:gd name="connsiteY75" fmla="*/ 85527 h 192020"/>
                    <a:gd name="connsiteX76" fmla="*/ 31653 w 76665"/>
                    <a:gd name="connsiteY76" fmla="*/ 78224 h 192020"/>
                    <a:gd name="connsiteX77" fmla="*/ 38062 w 76665"/>
                    <a:gd name="connsiteY77" fmla="*/ 67418 h 192020"/>
                    <a:gd name="connsiteX78" fmla="*/ 41118 w 76665"/>
                    <a:gd name="connsiteY78" fmla="*/ 45657 h 192020"/>
                    <a:gd name="connsiteX79" fmla="*/ 38286 w 76665"/>
                    <a:gd name="connsiteY79" fmla="*/ 41409 h 192020"/>
                    <a:gd name="connsiteX80" fmla="*/ 41267 w 76665"/>
                    <a:gd name="connsiteY80" fmla="*/ 37161 h 192020"/>
                    <a:gd name="connsiteX81" fmla="*/ 41342 w 76665"/>
                    <a:gd name="connsiteY81" fmla="*/ 36192 h 192020"/>
                    <a:gd name="connsiteX82" fmla="*/ 41342 w 76665"/>
                    <a:gd name="connsiteY82" fmla="*/ 26057 h 192020"/>
                    <a:gd name="connsiteX83" fmla="*/ 39851 w 76665"/>
                    <a:gd name="connsiteY83" fmla="*/ 25461 h 192020"/>
                    <a:gd name="connsiteX84" fmla="*/ 38062 w 76665"/>
                    <a:gd name="connsiteY84" fmla="*/ 24641 h 192020"/>
                    <a:gd name="connsiteX85" fmla="*/ 38584 w 76665"/>
                    <a:gd name="connsiteY85" fmla="*/ 23002 h 192020"/>
                    <a:gd name="connsiteX86" fmla="*/ 39180 w 76665"/>
                    <a:gd name="connsiteY86" fmla="*/ 22108 h 192020"/>
                    <a:gd name="connsiteX87" fmla="*/ 41342 w 76665"/>
                    <a:gd name="connsiteY87" fmla="*/ 22853 h 192020"/>
                    <a:gd name="connsiteX88" fmla="*/ 41342 w 76665"/>
                    <a:gd name="connsiteY88" fmla="*/ 11376 h 192020"/>
                    <a:gd name="connsiteX89" fmla="*/ 36051 w 76665"/>
                    <a:gd name="connsiteY89" fmla="*/ 11376 h 192020"/>
                    <a:gd name="connsiteX90" fmla="*/ 34933 w 76665"/>
                    <a:gd name="connsiteY90" fmla="*/ 10929 h 192020"/>
                    <a:gd name="connsiteX91" fmla="*/ 35156 w 76665"/>
                    <a:gd name="connsiteY91" fmla="*/ 8544 h 192020"/>
                    <a:gd name="connsiteX92" fmla="*/ 35305 w 76665"/>
                    <a:gd name="connsiteY92" fmla="*/ 8470 h 192020"/>
                    <a:gd name="connsiteX93" fmla="*/ 41342 w 76665"/>
                    <a:gd name="connsiteY93" fmla="*/ 8470 h 192020"/>
                    <a:gd name="connsiteX94" fmla="*/ 41342 w 76665"/>
                    <a:gd name="connsiteY94" fmla="*/ 6905 h 192020"/>
                    <a:gd name="connsiteX95" fmla="*/ 38883 w 76665"/>
                    <a:gd name="connsiteY95" fmla="*/ 6905 h 192020"/>
                    <a:gd name="connsiteX96" fmla="*/ 38137 w 76665"/>
                    <a:gd name="connsiteY96" fmla="*/ 5414 h 192020"/>
                    <a:gd name="connsiteX97" fmla="*/ 38733 w 76665"/>
                    <a:gd name="connsiteY97" fmla="*/ 3924 h 192020"/>
                    <a:gd name="connsiteX98" fmla="*/ 41342 w 76665"/>
                    <a:gd name="connsiteY98" fmla="*/ 3924 h 192020"/>
                    <a:gd name="connsiteX99" fmla="*/ 41342 w 76665"/>
                    <a:gd name="connsiteY99" fmla="*/ 943 h 192020"/>
                    <a:gd name="connsiteX100" fmla="*/ 41491 w 76665"/>
                    <a:gd name="connsiteY100" fmla="*/ 123 h 192020"/>
                    <a:gd name="connsiteX101" fmla="*/ 42981 w 76665"/>
                    <a:gd name="connsiteY101" fmla="*/ 49 h 192020"/>
                    <a:gd name="connsiteX102" fmla="*/ 44173 w 76665"/>
                    <a:gd name="connsiteY102" fmla="*/ 123 h 192020"/>
                    <a:gd name="connsiteX103" fmla="*/ 44323 w 76665"/>
                    <a:gd name="connsiteY103" fmla="*/ 868 h 192020"/>
                    <a:gd name="connsiteX104" fmla="*/ 44323 w 76665"/>
                    <a:gd name="connsiteY104" fmla="*/ 3924 h 192020"/>
                    <a:gd name="connsiteX105" fmla="*/ 46782 w 76665"/>
                    <a:gd name="connsiteY105" fmla="*/ 3924 h 192020"/>
                    <a:gd name="connsiteX106" fmla="*/ 47527 w 76665"/>
                    <a:gd name="connsiteY106" fmla="*/ 5191 h 192020"/>
                    <a:gd name="connsiteX107" fmla="*/ 46931 w 76665"/>
                    <a:gd name="connsiteY107" fmla="*/ 6905 h 192020"/>
                    <a:gd name="connsiteX108" fmla="*/ 44323 w 76665"/>
                    <a:gd name="connsiteY108" fmla="*/ 6905 h 192020"/>
                    <a:gd name="connsiteX109" fmla="*/ 44323 w 76665"/>
                    <a:gd name="connsiteY109" fmla="*/ 8470 h 192020"/>
                    <a:gd name="connsiteX110" fmla="*/ 50284 w 76665"/>
                    <a:gd name="connsiteY110" fmla="*/ 8470 h 192020"/>
                    <a:gd name="connsiteX111" fmla="*/ 50806 w 76665"/>
                    <a:gd name="connsiteY111" fmla="*/ 9737 h 192020"/>
                    <a:gd name="connsiteX112" fmla="*/ 50359 w 76665"/>
                    <a:gd name="connsiteY112" fmla="*/ 11376 h 192020"/>
                    <a:gd name="connsiteX113" fmla="*/ 44323 w 76665"/>
                    <a:gd name="connsiteY113" fmla="*/ 11376 h 192020"/>
                    <a:gd name="connsiteX114" fmla="*/ 44323 w 76665"/>
                    <a:gd name="connsiteY114" fmla="*/ 23896 h 192020"/>
                    <a:gd name="connsiteX115" fmla="*/ 44844 w 76665"/>
                    <a:gd name="connsiteY115" fmla="*/ 24269 h 192020"/>
                    <a:gd name="connsiteX116" fmla="*/ 46111 w 76665"/>
                    <a:gd name="connsiteY116" fmla="*/ 24716 h 192020"/>
                    <a:gd name="connsiteX117" fmla="*/ 47452 w 76665"/>
                    <a:gd name="connsiteY117" fmla="*/ 25238 h 192020"/>
                    <a:gd name="connsiteX118" fmla="*/ 47304 w 76665"/>
                    <a:gd name="connsiteY118" fmla="*/ 26504 h 192020"/>
                    <a:gd name="connsiteX119" fmla="*/ 46558 w 76665"/>
                    <a:gd name="connsiteY119" fmla="*/ 27995 h 192020"/>
                    <a:gd name="connsiteX120" fmla="*/ 45589 w 76665"/>
                    <a:gd name="connsiteY120" fmla="*/ 27697 h 192020"/>
                    <a:gd name="connsiteX121" fmla="*/ 44323 w 76665"/>
                    <a:gd name="connsiteY121" fmla="*/ 27175 h 192020"/>
                    <a:gd name="connsiteX122" fmla="*/ 44323 w 76665"/>
                    <a:gd name="connsiteY122" fmla="*/ 37087 h 192020"/>
                    <a:gd name="connsiteX123" fmla="*/ 47377 w 76665"/>
                    <a:gd name="connsiteY123" fmla="*/ 41409 h 192020"/>
                    <a:gd name="connsiteX124" fmla="*/ 44546 w 76665"/>
                    <a:gd name="connsiteY124" fmla="*/ 45582 h 192020"/>
                    <a:gd name="connsiteX125" fmla="*/ 48049 w 76665"/>
                    <a:gd name="connsiteY125" fmla="*/ 68610 h 192020"/>
                    <a:gd name="connsiteX126" fmla="*/ 55128 w 76665"/>
                    <a:gd name="connsiteY126" fmla="*/ 79267 h 192020"/>
                    <a:gd name="connsiteX127" fmla="*/ 64294 w 76665"/>
                    <a:gd name="connsiteY127" fmla="*/ 86198 h 192020"/>
                    <a:gd name="connsiteX128" fmla="*/ 65785 w 76665"/>
                    <a:gd name="connsiteY128" fmla="*/ 87166 h 192020"/>
                    <a:gd name="connsiteX129" fmla="*/ 60867 w 76665"/>
                    <a:gd name="connsiteY129" fmla="*/ 98643 h 192020"/>
                    <a:gd name="connsiteX130" fmla="*/ 61165 w 76665"/>
                    <a:gd name="connsiteY130" fmla="*/ 110343 h 192020"/>
                    <a:gd name="connsiteX131" fmla="*/ 76070 w 76665"/>
                    <a:gd name="connsiteY131" fmla="*/ 128676 h 192020"/>
                    <a:gd name="connsiteX132" fmla="*/ 76591 w 76665"/>
                    <a:gd name="connsiteY132" fmla="*/ 128676 h 192020"/>
                    <a:gd name="connsiteX133" fmla="*/ 76591 w 76665"/>
                    <a:gd name="connsiteY133" fmla="*/ 128750 h 192020"/>
                    <a:gd name="connsiteX134" fmla="*/ 76293 w 76665"/>
                    <a:gd name="connsiteY134" fmla="*/ 129719 h 192020"/>
                    <a:gd name="connsiteX135" fmla="*/ 76367 w 76665"/>
                    <a:gd name="connsiteY135" fmla="*/ 131582 h 192020"/>
                    <a:gd name="connsiteX136" fmla="*/ 76665 w 76665"/>
                    <a:gd name="connsiteY136" fmla="*/ 131880 h 192020"/>
                    <a:gd name="connsiteX137" fmla="*/ 73535 w 76665"/>
                    <a:gd name="connsiteY137" fmla="*/ 133520 h 19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76665" h="192020">
                      <a:moveTo>
                        <a:pt x="73535" y="133520"/>
                      </a:moveTo>
                      <a:lnTo>
                        <a:pt x="73163" y="133520"/>
                      </a:lnTo>
                      <a:cubicBezTo>
                        <a:pt x="73238" y="133743"/>
                        <a:pt x="73387" y="134265"/>
                        <a:pt x="73387" y="134265"/>
                      </a:cubicBezTo>
                      <a:cubicBezTo>
                        <a:pt x="73387" y="134265"/>
                        <a:pt x="73387" y="135681"/>
                        <a:pt x="73312" y="135755"/>
                      </a:cubicBezTo>
                      <a:cubicBezTo>
                        <a:pt x="73312" y="135755"/>
                        <a:pt x="72641" y="136352"/>
                        <a:pt x="72343" y="136650"/>
                      </a:cubicBezTo>
                      <a:lnTo>
                        <a:pt x="72343" y="137097"/>
                      </a:lnTo>
                      <a:cubicBezTo>
                        <a:pt x="72865" y="137321"/>
                        <a:pt x="73238" y="137917"/>
                        <a:pt x="73163" y="138513"/>
                      </a:cubicBezTo>
                      <a:cubicBezTo>
                        <a:pt x="73089" y="139109"/>
                        <a:pt x="72790" y="139631"/>
                        <a:pt x="72343" y="139854"/>
                      </a:cubicBezTo>
                      <a:lnTo>
                        <a:pt x="72343" y="140674"/>
                      </a:lnTo>
                      <a:cubicBezTo>
                        <a:pt x="72120" y="140674"/>
                        <a:pt x="71747" y="140674"/>
                        <a:pt x="71747" y="140674"/>
                      </a:cubicBezTo>
                      <a:lnTo>
                        <a:pt x="71747" y="141419"/>
                      </a:lnTo>
                      <a:cubicBezTo>
                        <a:pt x="71747" y="141568"/>
                        <a:pt x="71449" y="141568"/>
                        <a:pt x="71449" y="141568"/>
                      </a:cubicBezTo>
                      <a:lnTo>
                        <a:pt x="71449" y="141866"/>
                      </a:lnTo>
                      <a:cubicBezTo>
                        <a:pt x="71449" y="142015"/>
                        <a:pt x="70703" y="142015"/>
                        <a:pt x="70703" y="142015"/>
                      </a:cubicBezTo>
                      <a:lnTo>
                        <a:pt x="70703" y="149617"/>
                      </a:lnTo>
                      <a:cubicBezTo>
                        <a:pt x="70703" y="149617"/>
                        <a:pt x="71076" y="149691"/>
                        <a:pt x="71151" y="149691"/>
                      </a:cubicBezTo>
                      <a:lnTo>
                        <a:pt x="71151" y="150586"/>
                      </a:lnTo>
                      <a:cubicBezTo>
                        <a:pt x="71151" y="150660"/>
                        <a:pt x="70927" y="150735"/>
                        <a:pt x="70703" y="150735"/>
                      </a:cubicBezTo>
                      <a:lnTo>
                        <a:pt x="70703" y="151405"/>
                      </a:lnTo>
                      <a:cubicBezTo>
                        <a:pt x="70703" y="151480"/>
                        <a:pt x="70480" y="151554"/>
                        <a:pt x="70480" y="151554"/>
                      </a:cubicBezTo>
                      <a:lnTo>
                        <a:pt x="70480" y="152225"/>
                      </a:lnTo>
                      <a:cubicBezTo>
                        <a:pt x="70480" y="152300"/>
                        <a:pt x="70257" y="152300"/>
                        <a:pt x="70107" y="152300"/>
                      </a:cubicBezTo>
                      <a:cubicBezTo>
                        <a:pt x="70107" y="152449"/>
                        <a:pt x="70107" y="152598"/>
                        <a:pt x="70033" y="152747"/>
                      </a:cubicBezTo>
                      <a:cubicBezTo>
                        <a:pt x="70033" y="152821"/>
                        <a:pt x="69958" y="152896"/>
                        <a:pt x="69809" y="152896"/>
                      </a:cubicBezTo>
                      <a:cubicBezTo>
                        <a:pt x="69139" y="153045"/>
                        <a:pt x="68915" y="154237"/>
                        <a:pt x="68766" y="154759"/>
                      </a:cubicBezTo>
                      <a:cubicBezTo>
                        <a:pt x="68543" y="155728"/>
                        <a:pt x="68468" y="156771"/>
                        <a:pt x="68468" y="157740"/>
                      </a:cubicBezTo>
                      <a:cubicBezTo>
                        <a:pt x="68766" y="157889"/>
                        <a:pt x="68989" y="158262"/>
                        <a:pt x="68989" y="158634"/>
                      </a:cubicBezTo>
                      <a:cubicBezTo>
                        <a:pt x="68989" y="159081"/>
                        <a:pt x="68692" y="159379"/>
                        <a:pt x="68319" y="159528"/>
                      </a:cubicBezTo>
                      <a:lnTo>
                        <a:pt x="68319" y="159826"/>
                      </a:lnTo>
                      <a:cubicBezTo>
                        <a:pt x="68394" y="160274"/>
                        <a:pt x="68021" y="160572"/>
                        <a:pt x="67648" y="160646"/>
                      </a:cubicBezTo>
                      <a:lnTo>
                        <a:pt x="67648" y="185761"/>
                      </a:lnTo>
                      <a:lnTo>
                        <a:pt x="67946" y="185761"/>
                      </a:lnTo>
                      <a:cubicBezTo>
                        <a:pt x="68244" y="185984"/>
                        <a:pt x="69213" y="186729"/>
                        <a:pt x="69213" y="186878"/>
                      </a:cubicBezTo>
                      <a:cubicBezTo>
                        <a:pt x="69288" y="187102"/>
                        <a:pt x="69213" y="188220"/>
                        <a:pt x="69213" y="188220"/>
                      </a:cubicBezTo>
                      <a:cubicBezTo>
                        <a:pt x="69213" y="188220"/>
                        <a:pt x="70033" y="188965"/>
                        <a:pt x="70033" y="189189"/>
                      </a:cubicBezTo>
                      <a:lnTo>
                        <a:pt x="70033" y="192021"/>
                      </a:lnTo>
                      <a:lnTo>
                        <a:pt x="15631" y="192021"/>
                      </a:lnTo>
                      <a:lnTo>
                        <a:pt x="15631" y="189189"/>
                      </a:lnTo>
                      <a:cubicBezTo>
                        <a:pt x="15631" y="188965"/>
                        <a:pt x="16451" y="188220"/>
                        <a:pt x="16451" y="188220"/>
                      </a:cubicBezTo>
                      <a:cubicBezTo>
                        <a:pt x="16451" y="188220"/>
                        <a:pt x="16451" y="187102"/>
                        <a:pt x="16451" y="186878"/>
                      </a:cubicBezTo>
                      <a:cubicBezTo>
                        <a:pt x="16526" y="186729"/>
                        <a:pt x="17420" y="185984"/>
                        <a:pt x="17717" y="185761"/>
                      </a:cubicBezTo>
                      <a:lnTo>
                        <a:pt x="18016" y="185761"/>
                      </a:lnTo>
                      <a:lnTo>
                        <a:pt x="18016" y="160646"/>
                      </a:lnTo>
                      <a:cubicBezTo>
                        <a:pt x="17643" y="160572"/>
                        <a:pt x="17345" y="160274"/>
                        <a:pt x="17345" y="159826"/>
                      </a:cubicBezTo>
                      <a:cubicBezTo>
                        <a:pt x="17345" y="159752"/>
                        <a:pt x="17345" y="159677"/>
                        <a:pt x="17420" y="159528"/>
                      </a:cubicBezTo>
                      <a:cubicBezTo>
                        <a:pt x="16972" y="159379"/>
                        <a:pt x="16749" y="159081"/>
                        <a:pt x="16674" y="158634"/>
                      </a:cubicBezTo>
                      <a:cubicBezTo>
                        <a:pt x="16674" y="158262"/>
                        <a:pt x="16898" y="157889"/>
                        <a:pt x="17271" y="157740"/>
                      </a:cubicBezTo>
                      <a:cubicBezTo>
                        <a:pt x="17271" y="156771"/>
                        <a:pt x="17196" y="155728"/>
                        <a:pt x="16898" y="154759"/>
                      </a:cubicBezTo>
                      <a:cubicBezTo>
                        <a:pt x="16823" y="154237"/>
                        <a:pt x="16526" y="153045"/>
                        <a:pt x="15854" y="152896"/>
                      </a:cubicBezTo>
                      <a:cubicBezTo>
                        <a:pt x="15780" y="152896"/>
                        <a:pt x="15631" y="152821"/>
                        <a:pt x="15631" y="152747"/>
                      </a:cubicBezTo>
                      <a:cubicBezTo>
                        <a:pt x="15631" y="152598"/>
                        <a:pt x="15557" y="152449"/>
                        <a:pt x="15557" y="152300"/>
                      </a:cubicBezTo>
                      <a:cubicBezTo>
                        <a:pt x="15482" y="152300"/>
                        <a:pt x="15184" y="152300"/>
                        <a:pt x="15184" y="152225"/>
                      </a:cubicBezTo>
                      <a:lnTo>
                        <a:pt x="15184" y="151554"/>
                      </a:lnTo>
                      <a:cubicBezTo>
                        <a:pt x="15184" y="151554"/>
                        <a:pt x="14960" y="151480"/>
                        <a:pt x="14960" y="151405"/>
                      </a:cubicBezTo>
                      <a:lnTo>
                        <a:pt x="14960" y="150735"/>
                      </a:lnTo>
                      <a:cubicBezTo>
                        <a:pt x="14811" y="150735"/>
                        <a:pt x="14588" y="150660"/>
                        <a:pt x="14588" y="150586"/>
                      </a:cubicBezTo>
                      <a:lnTo>
                        <a:pt x="14588" y="149691"/>
                      </a:lnTo>
                      <a:lnTo>
                        <a:pt x="14960" y="149617"/>
                      </a:lnTo>
                      <a:lnTo>
                        <a:pt x="14960" y="142015"/>
                      </a:lnTo>
                      <a:cubicBezTo>
                        <a:pt x="14960" y="142015"/>
                        <a:pt x="14290" y="142015"/>
                        <a:pt x="14290" y="141866"/>
                      </a:cubicBezTo>
                      <a:lnTo>
                        <a:pt x="14290" y="141568"/>
                      </a:lnTo>
                      <a:cubicBezTo>
                        <a:pt x="14215" y="141568"/>
                        <a:pt x="13917" y="141568"/>
                        <a:pt x="13917" y="141419"/>
                      </a:cubicBezTo>
                      <a:lnTo>
                        <a:pt x="13917" y="140674"/>
                      </a:lnTo>
                      <a:cubicBezTo>
                        <a:pt x="13917" y="140674"/>
                        <a:pt x="13619" y="140674"/>
                        <a:pt x="13395" y="140674"/>
                      </a:cubicBezTo>
                      <a:lnTo>
                        <a:pt x="13395" y="139854"/>
                      </a:lnTo>
                      <a:cubicBezTo>
                        <a:pt x="12873" y="139631"/>
                        <a:pt x="12576" y="139109"/>
                        <a:pt x="12501" y="138513"/>
                      </a:cubicBezTo>
                      <a:cubicBezTo>
                        <a:pt x="12501" y="137917"/>
                        <a:pt x="12799" y="137321"/>
                        <a:pt x="13395" y="137097"/>
                      </a:cubicBezTo>
                      <a:lnTo>
                        <a:pt x="13395" y="136650"/>
                      </a:lnTo>
                      <a:cubicBezTo>
                        <a:pt x="13022" y="136352"/>
                        <a:pt x="12352" y="135755"/>
                        <a:pt x="12352" y="135755"/>
                      </a:cubicBezTo>
                      <a:cubicBezTo>
                        <a:pt x="12277" y="135681"/>
                        <a:pt x="12277" y="134265"/>
                        <a:pt x="12277" y="134265"/>
                      </a:cubicBezTo>
                      <a:cubicBezTo>
                        <a:pt x="12277" y="134265"/>
                        <a:pt x="12501" y="133743"/>
                        <a:pt x="12576" y="133520"/>
                      </a:cubicBezTo>
                      <a:lnTo>
                        <a:pt x="12128" y="133520"/>
                      </a:lnTo>
                      <a:cubicBezTo>
                        <a:pt x="6092" y="131284"/>
                        <a:pt x="2142" y="125471"/>
                        <a:pt x="652" y="119286"/>
                      </a:cubicBezTo>
                      <a:cubicBezTo>
                        <a:pt x="-94" y="116379"/>
                        <a:pt x="-242" y="113175"/>
                        <a:pt x="428" y="110269"/>
                      </a:cubicBezTo>
                      <a:cubicBezTo>
                        <a:pt x="1248" y="106468"/>
                        <a:pt x="3036" y="102816"/>
                        <a:pt x="5347" y="99686"/>
                      </a:cubicBezTo>
                      <a:cubicBezTo>
                        <a:pt x="9744" y="93650"/>
                        <a:pt x="16227" y="89700"/>
                        <a:pt x="22338" y="85527"/>
                      </a:cubicBezTo>
                      <a:cubicBezTo>
                        <a:pt x="25617" y="83366"/>
                        <a:pt x="28896" y="81055"/>
                        <a:pt x="31653" y="78224"/>
                      </a:cubicBezTo>
                      <a:cubicBezTo>
                        <a:pt x="34560" y="75094"/>
                        <a:pt x="36572" y="71367"/>
                        <a:pt x="38062" y="67418"/>
                      </a:cubicBezTo>
                      <a:cubicBezTo>
                        <a:pt x="40596" y="60487"/>
                        <a:pt x="40969" y="52960"/>
                        <a:pt x="41118" y="45657"/>
                      </a:cubicBezTo>
                      <a:cubicBezTo>
                        <a:pt x="39478" y="44912"/>
                        <a:pt x="38360" y="43272"/>
                        <a:pt x="38286" y="41409"/>
                      </a:cubicBezTo>
                      <a:cubicBezTo>
                        <a:pt x="38360" y="39397"/>
                        <a:pt x="39553" y="37757"/>
                        <a:pt x="41267" y="37161"/>
                      </a:cubicBezTo>
                      <a:cubicBezTo>
                        <a:pt x="41342" y="36789"/>
                        <a:pt x="41342" y="36416"/>
                        <a:pt x="41342" y="36192"/>
                      </a:cubicBezTo>
                      <a:lnTo>
                        <a:pt x="41342" y="26057"/>
                      </a:lnTo>
                      <a:cubicBezTo>
                        <a:pt x="41342" y="25908"/>
                        <a:pt x="40074" y="25536"/>
                        <a:pt x="39851" y="25461"/>
                      </a:cubicBezTo>
                      <a:cubicBezTo>
                        <a:pt x="39329" y="25238"/>
                        <a:pt x="38510" y="25088"/>
                        <a:pt x="38062" y="24641"/>
                      </a:cubicBezTo>
                      <a:cubicBezTo>
                        <a:pt x="37839" y="24343"/>
                        <a:pt x="38510" y="23225"/>
                        <a:pt x="38584" y="23002"/>
                      </a:cubicBezTo>
                      <a:cubicBezTo>
                        <a:pt x="38659" y="22704"/>
                        <a:pt x="38808" y="22108"/>
                        <a:pt x="39180" y="22108"/>
                      </a:cubicBezTo>
                      <a:cubicBezTo>
                        <a:pt x="39925" y="22108"/>
                        <a:pt x="40671" y="22555"/>
                        <a:pt x="41342" y="22853"/>
                      </a:cubicBezTo>
                      <a:lnTo>
                        <a:pt x="41342" y="11376"/>
                      </a:lnTo>
                      <a:lnTo>
                        <a:pt x="36051" y="11376"/>
                      </a:lnTo>
                      <a:cubicBezTo>
                        <a:pt x="35678" y="11376"/>
                        <a:pt x="34933" y="11525"/>
                        <a:pt x="34933" y="10929"/>
                      </a:cubicBezTo>
                      <a:cubicBezTo>
                        <a:pt x="34933" y="10333"/>
                        <a:pt x="34634" y="8917"/>
                        <a:pt x="35156" y="8544"/>
                      </a:cubicBezTo>
                      <a:cubicBezTo>
                        <a:pt x="35230" y="8470"/>
                        <a:pt x="35230" y="8470"/>
                        <a:pt x="35305" y="8470"/>
                      </a:cubicBezTo>
                      <a:lnTo>
                        <a:pt x="41342" y="8470"/>
                      </a:lnTo>
                      <a:lnTo>
                        <a:pt x="41342" y="6905"/>
                      </a:lnTo>
                      <a:lnTo>
                        <a:pt x="38883" y="6905"/>
                      </a:lnTo>
                      <a:cubicBezTo>
                        <a:pt x="37988" y="6905"/>
                        <a:pt x="38137" y="6160"/>
                        <a:pt x="38137" y="5414"/>
                      </a:cubicBezTo>
                      <a:cubicBezTo>
                        <a:pt x="38137" y="4893"/>
                        <a:pt x="37914" y="3924"/>
                        <a:pt x="38733" y="3924"/>
                      </a:cubicBezTo>
                      <a:lnTo>
                        <a:pt x="41342" y="3924"/>
                      </a:lnTo>
                      <a:lnTo>
                        <a:pt x="41342" y="943"/>
                      </a:lnTo>
                      <a:cubicBezTo>
                        <a:pt x="41342" y="794"/>
                        <a:pt x="41267" y="272"/>
                        <a:pt x="41491" y="123"/>
                      </a:cubicBezTo>
                      <a:cubicBezTo>
                        <a:pt x="41937" y="-100"/>
                        <a:pt x="42460" y="49"/>
                        <a:pt x="42981" y="49"/>
                      </a:cubicBezTo>
                      <a:cubicBezTo>
                        <a:pt x="43354" y="49"/>
                        <a:pt x="43800" y="-26"/>
                        <a:pt x="44173" y="123"/>
                      </a:cubicBezTo>
                      <a:cubicBezTo>
                        <a:pt x="44397" y="198"/>
                        <a:pt x="44323" y="719"/>
                        <a:pt x="44323" y="868"/>
                      </a:cubicBezTo>
                      <a:lnTo>
                        <a:pt x="44323" y="3924"/>
                      </a:lnTo>
                      <a:lnTo>
                        <a:pt x="46782" y="3924"/>
                      </a:lnTo>
                      <a:cubicBezTo>
                        <a:pt x="47676" y="3924"/>
                        <a:pt x="47527" y="4446"/>
                        <a:pt x="47527" y="5191"/>
                      </a:cubicBezTo>
                      <a:cubicBezTo>
                        <a:pt x="47527" y="5787"/>
                        <a:pt x="47825" y="6905"/>
                        <a:pt x="46931" y="6905"/>
                      </a:cubicBezTo>
                      <a:lnTo>
                        <a:pt x="44323" y="6905"/>
                      </a:lnTo>
                      <a:lnTo>
                        <a:pt x="44323" y="8470"/>
                      </a:lnTo>
                      <a:lnTo>
                        <a:pt x="50284" y="8470"/>
                      </a:lnTo>
                      <a:cubicBezTo>
                        <a:pt x="50955" y="8470"/>
                        <a:pt x="50806" y="9290"/>
                        <a:pt x="50806" y="9737"/>
                      </a:cubicBezTo>
                      <a:cubicBezTo>
                        <a:pt x="50806" y="10035"/>
                        <a:pt x="51030" y="11376"/>
                        <a:pt x="50359" y="11376"/>
                      </a:cubicBezTo>
                      <a:lnTo>
                        <a:pt x="44323" y="11376"/>
                      </a:lnTo>
                      <a:lnTo>
                        <a:pt x="44323" y="23896"/>
                      </a:lnTo>
                      <a:cubicBezTo>
                        <a:pt x="44323" y="24269"/>
                        <a:pt x="44472" y="24120"/>
                        <a:pt x="44844" y="24269"/>
                      </a:cubicBezTo>
                      <a:cubicBezTo>
                        <a:pt x="45291" y="24418"/>
                        <a:pt x="45664" y="24567"/>
                        <a:pt x="46111" y="24716"/>
                      </a:cubicBezTo>
                      <a:cubicBezTo>
                        <a:pt x="46483" y="24865"/>
                        <a:pt x="47155" y="25014"/>
                        <a:pt x="47452" y="25238"/>
                      </a:cubicBezTo>
                      <a:cubicBezTo>
                        <a:pt x="47825" y="25610"/>
                        <a:pt x="47527" y="26057"/>
                        <a:pt x="47304" y="26504"/>
                      </a:cubicBezTo>
                      <a:cubicBezTo>
                        <a:pt x="47229" y="26803"/>
                        <a:pt x="47005" y="27920"/>
                        <a:pt x="46558" y="27995"/>
                      </a:cubicBezTo>
                      <a:cubicBezTo>
                        <a:pt x="46186" y="27995"/>
                        <a:pt x="45887" y="27846"/>
                        <a:pt x="45589" y="27697"/>
                      </a:cubicBezTo>
                      <a:cubicBezTo>
                        <a:pt x="45217" y="27548"/>
                        <a:pt x="44769" y="27399"/>
                        <a:pt x="44323" y="27175"/>
                      </a:cubicBezTo>
                      <a:lnTo>
                        <a:pt x="44323" y="37087"/>
                      </a:lnTo>
                      <a:cubicBezTo>
                        <a:pt x="46111" y="37683"/>
                        <a:pt x="47377" y="39471"/>
                        <a:pt x="47377" y="41409"/>
                      </a:cubicBezTo>
                      <a:cubicBezTo>
                        <a:pt x="47452" y="43272"/>
                        <a:pt x="46186" y="44912"/>
                        <a:pt x="44546" y="45582"/>
                      </a:cubicBezTo>
                      <a:cubicBezTo>
                        <a:pt x="44695" y="53407"/>
                        <a:pt x="45217" y="61232"/>
                        <a:pt x="48049" y="68610"/>
                      </a:cubicBezTo>
                      <a:cubicBezTo>
                        <a:pt x="49688" y="72560"/>
                        <a:pt x="51998" y="76286"/>
                        <a:pt x="55128" y="79267"/>
                      </a:cubicBezTo>
                      <a:cubicBezTo>
                        <a:pt x="57885" y="81950"/>
                        <a:pt x="61165" y="84036"/>
                        <a:pt x="64294" y="86198"/>
                      </a:cubicBezTo>
                      <a:cubicBezTo>
                        <a:pt x="64817" y="86496"/>
                        <a:pt x="65263" y="86868"/>
                        <a:pt x="65785" y="87166"/>
                      </a:cubicBezTo>
                      <a:cubicBezTo>
                        <a:pt x="63475" y="90669"/>
                        <a:pt x="61761" y="94619"/>
                        <a:pt x="60867" y="98643"/>
                      </a:cubicBezTo>
                      <a:cubicBezTo>
                        <a:pt x="60047" y="102444"/>
                        <a:pt x="60271" y="106542"/>
                        <a:pt x="61165" y="110343"/>
                      </a:cubicBezTo>
                      <a:cubicBezTo>
                        <a:pt x="63103" y="118392"/>
                        <a:pt x="68244" y="125844"/>
                        <a:pt x="76070" y="128676"/>
                      </a:cubicBezTo>
                      <a:lnTo>
                        <a:pt x="76591" y="128676"/>
                      </a:lnTo>
                      <a:cubicBezTo>
                        <a:pt x="76591" y="128750"/>
                        <a:pt x="76591" y="128750"/>
                        <a:pt x="76591" y="128750"/>
                      </a:cubicBezTo>
                      <a:cubicBezTo>
                        <a:pt x="76516" y="128974"/>
                        <a:pt x="76293" y="129645"/>
                        <a:pt x="76293" y="129719"/>
                      </a:cubicBezTo>
                      <a:cubicBezTo>
                        <a:pt x="76293" y="129719"/>
                        <a:pt x="76293" y="131508"/>
                        <a:pt x="76367" y="131582"/>
                      </a:cubicBezTo>
                      <a:cubicBezTo>
                        <a:pt x="76367" y="131582"/>
                        <a:pt x="76442" y="131731"/>
                        <a:pt x="76665" y="131880"/>
                      </a:cubicBezTo>
                      <a:cubicBezTo>
                        <a:pt x="75697" y="132551"/>
                        <a:pt x="74653" y="133073"/>
                        <a:pt x="73535" y="133520"/>
                      </a:cubicBezTo>
                      <a:close/>
                    </a:path>
                  </a:pathLst>
                </a:custGeom>
                <a:noFill/>
                <a:ln w="7452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899" name="Группа 1898">
            <a:extLst>
              <a:ext uri="{FF2B5EF4-FFF2-40B4-BE49-F238E27FC236}">
                <a16:creationId xmlns:a16="http://schemas.microsoft.com/office/drawing/2014/main" id="{B967E021-34DC-4F07-8D6F-81C261ABA156}"/>
              </a:ext>
            </a:extLst>
          </p:cNvPr>
          <p:cNvGrpSpPr/>
          <p:nvPr/>
        </p:nvGrpSpPr>
        <p:grpSpPr>
          <a:xfrm>
            <a:off x="-549" y="-24582"/>
            <a:ext cx="4473880" cy="3779273"/>
            <a:chOff x="-550" y="-24582"/>
            <a:chExt cx="4717839" cy="3985355"/>
          </a:xfrm>
          <a:noFill/>
        </p:grpSpPr>
        <p:grpSp>
          <p:nvGrpSpPr>
            <p:cNvPr id="1900" name="Группа 1899">
              <a:extLst>
                <a:ext uri="{FF2B5EF4-FFF2-40B4-BE49-F238E27FC236}">
                  <a16:creationId xmlns:a16="http://schemas.microsoft.com/office/drawing/2014/main" id="{951204EE-A9BB-4B0A-940D-3D938D36D495}"/>
                </a:ext>
              </a:extLst>
            </p:cNvPr>
            <p:cNvGrpSpPr/>
            <p:nvPr/>
          </p:nvGrpSpPr>
          <p:grpSpPr>
            <a:xfrm>
              <a:off x="66675" y="-24582"/>
              <a:ext cx="2333154" cy="1274368"/>
              <a:chOff x="66675" y="-24582"/>
              <a:chExt cx="2333154" cy="1274368"/>
            </a:xfrm>
            <a:grpFill/>
          </p:grpSpPr>
          <p:sp>
            <p:nvSpPr>
              <p:cNvPr id="1963" name="Полилиния: фигура 1962">
                <a:extLst>
                  <a:ext uri="{FF2B5EF4-FFF2-40B4-BE49-F238E27FC236}">
                    <a16:creationId xmlns:a16="http://schemas.microsoft.com/office/drawing/2014/main" id="{6985218D-E1E7-4E47-AA0E-D49AAD825EBE}"/>
                  </a:ext>
                </a:extLst>
              </p:cNvPr>
              <p:cNvSpPr/>
              <p:nvPr/>
            </p:nvSpPr>
            <p:spPr>
              <a:xfrm>
                <a:off x="66675" y="559286"/>
                <a:ext cx="879319" cy="690500"/>
              </a:xfrm>
              <a:custGeom>
                <a:avLst/>
                <a:gdLst>
                  <a:gd name="connsiteX0" fmla="*/ 1047395 w 1560393"/>
                  <a:gd name="connsiteY0" fmla="*/ 278763 h 1225325"/>
                  <a:gd name="connsiteX1" fmla="*/ 877491 w 1560393"/>
                  <a:gd name="connsiteY1" fmla="*/ 5181 h 1225325"/>
                  <a:gd name="connsiteX2" fmla="*/ 592872 w 1560393"/>
                  <a:gd name="connsiteY2" fmla="*/ 141972 h 1225325"/>
                  <a:gd name="connsiteX3" fmla="*/ 238083 w 1560393"/>
                  <a:gd name="connsiteY3" fmla="*/ 182576 h 1225325"/>
                  <a:gd name="connsiteX4" fmla="*/ 7865 w 1560393"/>
                  <a:gd name="connsiteY4" fmla="*/ 766400 h 1225325"/>
                  <a:gd name="connsiteX5" fmla="*/ 426910 w 1560393"/>
                  <a:gd name="connsiteY5" fmla="*/ 932756 h 1225325"/>
                  <a:gd name="connsiteX6" fmla="*/ 700491 w 1560393"/>
                  <a:gd name="connsiteY6" fmla="*/ 725796 h 1225325"/>
                  <a:gd name="connsiteX7" fmla="*/ 899961 w 1560393"/>
                  <a:gd name="connsiteY7" fmla="*/ 1154696 h 1225325"/>
                  <a:gd name="connsiteX8" fmla="*/ 1391540 w 1560393"/>
                  <a:gd name="connsiteY8" fmla="*/ 1191752 h 1225325"/>
                  <a:gd name="connsiteX9" fmla="*/ 1546858 w 1560393"/>
                  <a:gd name="connsiteY9" fmla="*/ 774284 h 1225325"/>
                  <a:gd name="connsiteX10" fmla="*/ 1348965 w 1560393"/>
                  <a:gd name="connsiteY10" fmla="*/ 472320 h 1225325"/>
                  <a:gd name="connsiteX11" fmla="*/ 1404549 w 1560393"/>
                  <a:gd name="connsiteY11" fmla="*/ 371008 h 1225325"/>
                  <a:gd name="connsiteX12" fmla="*/ 1276825 w 1560393"/>
                  <a:gd name="connsiteY12" fmla="*/ 198344 h 1225325"/>
                  <a:gd name="connsiteX13" fmla="*/ 1047395 w 1560393"/>
                  <a:gd name="connsiteY13" fmla="*/ 278763 h 122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393" h="1225325">
                    <a:moveTo>
                      <a:pt x="1047395" y="278763"/>
                    </a:moveTo>
                    <a:cubicBezTo>
                      <a:pt x="1047395" y="278763"/>
                      <a:pt x="1065923" y="42237"/>
                      <a:pt x="877491" y="5181"/>
                    </a:cubicBezTo>
                    <a:cubicBezTo>
                      <a:pt x="689059" y="-31874"/>
                      <a:pt x="592872" y="141972"/>
                      <a:pt x="592872" y="141972"/>
                    </a:cubicBezTo>
                    <a:cubicBezTo>
                      <a:pt x="592872" y="141972"/>
                      <a:pt x="377239" y="87571"/>
                      <a:pt x="238083" y="182576"/>
                    </a:cubicBezTo>
                    <a:cubicBezTo>
                      <a:pt x="-65852" y="390324"/>
                      <a:pt x="7865" y="766400"/>
                      <a:pt x="7865" y="766400"/>
                    </a:cubicBezTo>
                    <a:cubicBezTo>
                      <a:pt x="7865" y="766400"/>
                      <a:pt x="216796" y="1002925"/>
                      <a:pt x="426910" y="932756"/>
                    </a:cubicBezTo>
                    <a:cubicBezTo>
                      <a:pt x="688664" y="845242"/>
                      <a:pt x="700491" y="725796"/>
                      <a:pt x="700491" y="725796"/>
                    </a:cubicBezTo>
                    <a:cubicBezTo>
                      <a:pt x="700491" y="725796"/>
                      <a:pt x="663435" y="1021453"/>
                      <a:pt x="899961" y="1154696"/>
                    </a:cubicBezTo>
                    <a:cubicBezTo>
                      <a:pt x="1136486" y="1287939"/>
                      <a:pt x="1391540" y="1191752"/>
                      <a:pt x="1391540" y="1191752"/>
                    </a:cubicBezTo>
                    <a:cubicBezTo>
                      <a:pt x="1391540" y="1191752"/>
                      <a:pt x="1617027" y="1045894"/>
                      <a:pt x="1546858" y="774284"/>
                    </a:cubicBezTo>
                    <a:cubicBezTo>
                      <a:pt x="1499159" y="589400"/>
                      <a:pt x="1348965" y="472320"/>
                      <a:pt x="1348965" y="472320"/>
                    </a:cubicBezTo>
                    <a:cubicBezTo>
                      <a:pt x="1348965" y="472320"/>
                      <a:pt x="1404943" y="426591"/>
                      <a:pt x="1404549" y="371008"/>
                    </a:cubicBezTo>
                    <a:cubicBezTo>
                      <a:pt x="1404154" y="303204"/>
                      <a:pt x="1361974" y="218843"/>
                      <a:pt x="1276825" y="198344"/>
                    </a:cubicBezTo>
                    <a:cubicBezTo>
                      <a:pt x="1179061" y="174692"/>
                      <a:pt x="1047395" y="278763"/>
                      <a:pt x="1047395" y="2787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64" name="Рисунок 97">
                <a:extLst>
                  <a:ext uri="{FF2B5EF4-FFF2-40B4-BE49-F238E27FC236}">
                    <a16:creationId xmlns:a16="http://schemas.microsoft.com/office/drawing/2014/main" id="{6CF430D8-A1FB-4A06-8374-D55D7549E019}"/>
                  </a:ext>
                </a:extLst>
              </p:cNvPr>
              <p:cNvGrpSpPr/>
              <p:nvPr/>
            </p:nvGrpSpPr>
            <p:grpSpPr>
              <a:xfrm>
                <a:off x="530160" y="46524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77" name="Полилиния: фигура 1976">
                  <a:extLst>
                    <a:ext uri="{FF2B5EF4-FFF2-40B4-BE49-F238E27FC236}">
                      <a16:creationId xmlns:a16="http://schemas.microsoft.com/office/drawing/2014/main" id="{FBC6C3E0-5EB9-44A0-8CC5-EF246B349C50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8" name="Полилиния: фигура 1977">
                  <a:extLst>
                    <a:ext uri="{FF2B5EF4-FFF2-40B4-BE49-F238E27FC236}">
                      <a16:creationId xmlns:a16="http://schemas.microsoft.com/office/drawing/2014/main" id="{361FD356-A660-4792-B719-7B530DEA6F52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9" name="Полилиния: фигура 1978">
                  <a:extLst>
                    <a:ext uri="{FF2B5EF4-FFF2-40B4-BE49-F238E27FC236}">
                      <a16:creationId xmlns:a16="http://schemas.microsoft.com/office/drawing/2014/main" id="{DDB0E6FF-41A8-4D51-8978-439910261510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80" name="Полилиния: фигура 1979">
                  <a:extLst>
                    <a:ext uri="{FF2B5EF4-FFF2-40B4-BE49-F238E27FC236}">
                      <a16:creationId xmlns:a16="http://schemas.microsoft.com/office/drawing/2014/main" id="{4CE90088-DECF-441F-BFE0-39B8961FD890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81" name="Полилиния: фигура 1980">
                  <a:extLst>
                    <a:ext uri="{FF2B5EF4-FFF2-40B4-BE49-F238E27FC236}">
                      <a16:creationId xmlns:a16="http://schemas.microsoft.com/office/drawing/2014/main" id="{1064C792-646A-44E1-84A6-82B4D258CA82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65" name="Полилиния: фигура 1964">
                <a:extLst>
                  <a:ext uri="{FF2B5EF4-FFF2-40B4-BE49-F238E27FC236}">
                    <a16:creationId xmlns:a16="http://schemas.microsoft.com/office/drawing/2014/main" id="{746ADC82-B149-4627-A656-89E69E3DF597}"/>
                  </a:ext>
                </a:extLst>
              </p:cNvPr>
              <p:cNvSpPr/>
              <p:nvPr/>
            </p:nvSpPr>
            <p:spPr>
              <a:xfrm>
                <a:off x="990719" y="661409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66" name="Полилиния: фигура 1965">
                <a:extLst>
                  <a:ext uri="{FF2B5EF4-FFF2-40B4-BE49-F238E27FC236}">
                    <a16:creationId xmlns:a16="http://schemas.microsoft.com/office/drawing/2014/main" id="{A60D76FE-8AEB-4280-AF6C-B08310F6CEA2}"/>
                  </a:ext>
                </a:extLst>
              </p:cNvPr>
              <p:cNvSpPr/>
              <p:nvPr/>
            </p:nvSpPr>
            <p:spPr>
              <a:xfrm>
                <a:off x="140884" y="362434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67" name="Полилиния: фигура 1966">
                <a:extLst>
                  <a:ext uri="{FF2B5EF4-FFF2-40B4-BE49-F238E27FC236}">
                    <a16:creationId xmlns:a16="http://schemas.microsoft.com/office/drawing/2014/main" id="{71282BA3-37CF-436C-B252-E9987F4BE165}"/>
                  </a:ext>
                </a:extLst>
              </p:cNvPr>
              <p:cNvSpPr/>
              <p:nvPr/>
            </p:nvSpPr>
            <p:spPr>
              <a:xfrm>
                <a:off x="81887" y="100336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68" name="Рисунок 97">
                <a:extLst>
                  <a:ext uri="{FF2B5EF4-FFF2-40B4-BE49-F238E27FC236}">
                    <a16:creationId xmlns:a16="http://schemas.microsoft.com/office/drawing/2014/main" id="{1A91976E-54A3-4F3B-9152-E23CBD1F937E}"/>
                  </a:ext>
                </a:extLst>
              </p:cNvPr>
              <p:cNvGrpSpPr/>
              <p:nvPr/>
            </p:nvGrpSpPr>
            <p:grpSpPr>
              <a:xfrm rot="3334902">
                <a:off x="1255327" y="202879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72" name="Полилиния: фигура 1971">
                  <a:extLst>
                    <a:ext uri="{FF2B5EF4-FFF2-40B4-BE49-F238E27FC236}">
                      <a16:creationId xmlns:a16="http://schemas.microsoft.com/office/drawing/2014/main" id="{41B4C25A-0E52-48A4-8365-F0CFB15B83D9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3" name="Полилиния: фигура 1972">
                  <a:extLst>
                    <a:ext uri="{FF2B5EF4-FFF2-40B4-BE49-F238E27FC236}">
                      <a16:creationId xmlns:a16="http://schemas.microsoft.com/office/drawing/2014/main" id="{6A882BD7-A07C-4FC2-8CA7-3961BC9C3A7F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4" name="Полилиния: фигура 1973">
                  <a:extLst>
                    <a:ext uri="{FF2B5EF4-FFF2-40B4-BE49-F238E27FC236}">
                      <a16:creationId xmlns:a16="http://schemas.microsoft.com/office/drawing/2014/main" id="{1E91645C-5AC7-46CD-B2A2-D91B5A93AEBB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5" name="Полилиния: фигура 1974">
                  <a:extLst>
                    <a:ext uri="{FF2B5EF4-FFF2-40B4-BE49-F238E27FC236}">
                      <a16:creationId xmlns:a16="http://schemas.microsoft.com/office/drawing/2014/main" id="{31A46E15-EF1B-4DC7-B28D-8DD4EE6BD61C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6" name="Полилиния: фигура 1975">
                  <a:extLst>
                    <a:ext uri="{FF2B5EF4-FFF2-40B4-BE49-F238E27FC236}">
                      <a16:creationId xmlns:a16="http://schemas.microsoft.com/office/drawing/2014/main" id="{E3057EC9-24BB-407C-81F9-4BA4D7AC707F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69" name="Полилиния: фигура 1968">
                <a:extLst>
                  <a:ext uri="{FF2B5EF4-FFF2-40B4-BE49-F238E27FC236}">
                    <a16:creationId xmlns:a16="http://schemas.microsoft.com/office/drawing/2014/main" id="{1CB53B31-8374-4F80-A734-8DCDBA392955}"/>
                  </a:ext>
                </a:extLst>
              </p:cNvPr>
              <p:cNvSpPr/>
              <p:nvPr/>
            </p:nvSpPr>
            <p:spPr>
              <a:xfrm rot="5400000">
                <a:off x="1914682" y="35302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70" name="Полилиния: фигура 1969">
                <a:extLst>
                  <a:ext uri="{FF2B5EF4-FFF2-40B4-BE49-F238E27FC236}">
                    <a16:creationId xmlns:a16="http://schemas.microsoft.com/office/drawing/2014/main" id="{5804A190-FEBF-4FB1-BA1A-8C78668400CF}"/>
                  </a:ext>
                </a:extLst>
              </p:cNvPr>
              <p:cNvSpPr/>
              <p:nvPr/>
            </p:nvSpPr>
            <p:spPr>
              <a:xfrm rot="3497598">
                <a:off x="917616" y="61804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71" name="Полилиния: фигура 1970">
                <a:extLst>
                  <a:ext uri="{FF2B5EF4-FFF2-40B4-BE49-F238E27FC236}">
                    <a16:creationId xmlns:a16="http://schemas.microsoft.com/office/drawing/2014/main" id="{9C69AB8B-1526-4CA3-9FF7-756E2AE8E43A}"/>
                  </a:ext>
                </a:extLst>
              </p:cNvPr>
              <p:cNvSpPr/>
              <p:nvPr/>
            </p:nvSpPr>
            <p:spPr>
              <a:xfrm rot="3313794">
                <a:off x="1117572" y="46635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901" name="Группа 1900">
              <a:extLst>
                <a:ext uri="{FF2B5EF4-FFF2-40B4-BE49-F238E27FC236}">
                  <a16:creationId xmlns:a16="http://schemas.microsoft.com/office/drawing/2014/main" id="{AD7E4547-A88F-4F5D-B0D4-1775E2429A8D}"/>
                </a:ext>
              </a:extLst>
            </p:cNvPr>
            <p:cNvGrpSpPr/>
            <p:nvPr/>
          </p:nvGrpSpPr>
          <p:grpSpPr>
            <a:xfrm>
              <a:off x="1697252" y="-24582"/>
              <a:ext cx="3020037" cy="1453905"/>
              <a:chOff x="-620208" y="-24582"/>
              <a:chExt cx="3020037" cy="1453905"/>
            </a:xfrm>
            <a:grpFill/>
          </p:grpSpPr>
          <p:sp>
            <p:nvSpPr>
              <p:cNvPr id="1943" name="Полилиния: фигура 1942">
                <a:extLst>
                  <a:ext uri="{FF2B5EF4-FFF2-40B4-BE49-F238E27FC236}">
                    <a16:creationId xmlns:a16="http://schemas.microsoft.com/office/drawing/2014/main" id="{6D0B1245-D5A3-48E1-B5CA-FEF2D53AB088}"/>
                  </a:ext>
                </a:extLst>
              </p:cNvPr>
              <p:cNvSpPr/>
              <p:nvPr/>
            </p:nvSpPr>
            <p:spPr>
              <a:xfrm rot="12761197">
                <a:off x="66675" y="559286"/>
                <a:ext cx="879319" cy="690500"/>
              </a:xfrm>
              <a:custGeom>
                <a:avLst/>
                <a:gdLst>
                  <a:gd name="connsiteX0" fmla="*/ 1047395 w 1560393"/>
                  <a:gd name="connsiteY0" fmla="*/ 278763 h 1225325"/>
                  <a:gd name="connsiteX1" fmla="*/ 877491 w 1560393"/>
                  <a:gd name="connsiteY1" fmla="*/ 5181 h 1225325"/>
                  <a:gd name="connsiteX2" fmla="*/ 592872 w 1560393"/>
                  <a:gd name="connsiteY2" fmla="*/ 141972 h 1225325"/>
                  <a:gd name="connsiteX3" fmla="*/ 238083 w 1560393"/>
                  <a:gd name="connsiteY3" fmla="*/ 182576 h 1225325"/>
                  <a:gd name="connsiteX4" fmla="*/ 7865 w 1560393"/>
                  <a:gd name="connsiteY4" fmla="*/ 766400 h 1225325"/>
                  <a:gd name="connsiteX5" fmla="*/ 426910 w 1560393"/>
                  <a:gd name="connsiteY5" fmla="*/ 932756 h 1225325"/>
                  <a:gd name="connsiteX6" fmla="*/ 700491 w 1560393"/>
                  <a:gd name="connsiteY6" fmla="*/ 725796 h 1225325"/>
                  <a:gd name="connsiteX7" fmla="*/ 899961 w 1560393"/>
                  <a:gd name="connsiteY7" fmla="*/ 1154696 h 1225325"/>
                  <a:gd name="connsiteX8" fmla="*/ 1391540 w 1560393"/>
                  <a:gd name="connsiteY8" fmla="*/ 1191752 h 1225325"/>
                  <a:gd name="connsiteX9" fmla="*/ 1546858 w 1560393"/>
                  <a:gd name="connsiteY9" fmla="*/ 774284 h 1225325"/>
                  <a:gd name="connsiteX10" fmla="*/ 1348965 w 1560393"/>
                  <a:gd name="connsiteY10" fmla="*/ 472320 h 1225325"/>
                  <a:gd name="connsiteX11" fmla="*/ 1404549 w 1560393"/>
                  <a:gd name="connsiteY11" fmla="*/ 371008 h 1225325"/>
                  <a:gd name="connsiteX12" fmla="*/ 1276825 w 1560393"/>
                  <a:gd name="connsiteY12" fmla="*/ 198344 h 1225325"/>
                  <a:gd name="connsiteX13" fmla="*/ 1047395 w 1560393"/>
                  <a:gd name="connsiteY13" fmla="*/ 278763 h 122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393" h="1225325">
                    <a:moveTo>
                      <a:pt x="1047395" y="278763"/>
                    </a:moveTo>
                    <a:cubicBezTo>
                      <a:pt x="1047395" y="278763"/>
                      <a:pt x="1065923" y="42237"/>
                      <a:pt x="877491" y="5181"/>
                    </a:cubicBezTo>
                    <a:cubicBezTo>
                      <a:pt x="689059" y="-31874"/>
                      <a:pt x="592872" y="141972"/>
                      <a:pt x="592872" y="141972"/>
                    </a:cubicBezTo>
                    <a:cubicBezTo>
                      <a:pt x="592872" y="141972"/>
                      <a:pt x="377239" y="87571"/>
                      <a:pt x="238083" y="182576"/>
                    </a:cubicBezTo>
                    <a:cubicBezTo>
                      <a:pt x="-65852" y="390324"/>
                      <a:pt x="7865" y="766400"/>
                      <a:pt x="7865" y="766400"/>
                    </a:cubicBezTo>
                    <a:cubicBezTo>
                      <a:pt x="7865" y="766400"/>
                      <a:pt x="216796" y="1002925"/>
                      <a:pt x="426910" y="932756"/>
                    </a:cubicBezTo>
                    <a:cubicBezTo>
                      <a:pt x="688664" y="845242"/>
                      <a:pt x="700491" y="725796"/>
                      <a:pt x="700491" y="725796"/>
                    </a:cubicBezTo>
                    <a:cubicBezTo>
                      <a:pt x="700491" y="725796"/>
                      <a:pt x="663435" y="1021453"/>
                      <a:pt x="899961" y="1154696"/>
                    </a:cubicBezTo>
                    <a:cubicBezTo>
                      <a:pt x="1136486" y="1287939"/>
                      <a:pt x="1391540" y="1191752"/>
                      <a:pt x="1391540" y="1191752"/>
                    </a:cubicBezTo>
                    <a:cubicBezTo>
                      <a:pt x="1391540" y="1191752"/>
                      <a:pt x="1617027" y="1045894"/>
                      <a:pt x="1546858" y="774284"/>
                    </a:cubicBezTo>
                    <a:cubicBezTo>
                      <a:pt x="1499159" y="589400"/>
                      <a:pt x="1348965" y="472320"/>
                      <a:pt x="1348965" y="472320"/>
                    </a:cubicBezTo>
                    <a:cubicBezTo>
                      <a:pt x="1348965" y="472320"/>
                      <a:pt x="1404943" y="426591"/>
                      <a:pt x="1404549" y="371008"/>
                    </a:cubicBezTo>
                    <a:cubicBezTo>
                      <a:pt x="1404154" y="303204"/>
                      <a:pt x="1361974" y="218843"/>
                      <a:pt x="1276825" y="198344"/>
                    </a:cubicBezTo>
                    <a:cubicBezTo>
                      <a:pt x="1179061" y="174692"/>
                      <a:pt x="1047395" y="278763"/>
                      <a:pt x="1047395" y="2787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44" name="Рисунок 97">
                <a:extLst>
                  <a:ext uri="{FF2B5EF4-FFF2-40B4-BE49-F238E27FC236}">
                    <a16:creationId xmlns:a16="http://schemas.microsoft.com/office/drawing/2014/main" id="{805F76FC-C9AE-4117-992D-72208897DB86}"/>
                  </a:ext>
                </a:extLst>
              </p:cNvPr>
              <p:cNvGrpSpPr/>
              <p:nvPr/>
            </p:nvGrpSpPr>
            <p:grpSpPr>
              <a:xfrm>
                <a:off x="530160" y="46524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58" name="Полилиния: фигура 1957">
                  <a:extLst>
                    <a:ext uri="{FF2B5EF4-FFF2-40B4-BE49-F238E27FC236}">
                      <a16:creationId xmlns:a16="http://schemas.microsoft.com/office/drawing/2014/main" id="{DD1A1DA1-153E-46A2-97EE-FCA40E865104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59" name="Полилиния: фигура 1958">
                  <a:extLst>
                    <a:ext uri="{FF2B5EF4-FFF2-40B4-BE49-F238E27FC236}">
                      <a16:creationId xmlns:a16="http://schemas.microsoft.com/office/drawing/2014/main" id="{104FFF6A-3BDC-437F-8B02-31EE4A6930A4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60" name="Полилиния: фигура 1959">
                  <a:extLst>
                    <a:ext uri="{FF2B5EF4-FFF2-40B4-BE49-F238E27FC236}">
                      <a16:creationId xmlns:a16="http://schemas.microsoft.com/office/drawing/2014/main" id="{0C602BB7-9838-4A64-8567-D45A4FCEC44C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61" name="Полилиния: фигура 1960">
                  <a:extLst>
                    <a:ext uri="{FF2B5EF4-FFF2-40B4-BE49-F238E27FC236}">
                      <a16:creationId xmlns:a16="http://schemas.microsoft.com/office/drawing/2014/main" id="{95AA7A06-B7B1-4423-93D8-CDCC4292233A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62" name="Полилиния: фигура 1961">
                  <a:extLst>
                    <a:ext uri="{FF2B5EF4-FFF2-40B4-BE49-F238E27FC236}">
                      <a16:creationId xmlns:a16="http://schemas.microsoft.com/office/drawing/2014/main" id="{143E13D4-FE9D-4BF3-81D2-4800F23F051D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45" name="Полилиния: фигура 1944">
                <a:extLst>
                  <a:ext uri="{FF2B5EF4-FFF2-40B4-BE49-F238E27FC236}">
                    <a16:creationId xmlns:a16="http://schemas.microsoft.com/office/drawing/2014/main" id="{48AF4C61-DEAE-42E3-8936-C1AE582556F8}"/>
                  </a:ext>
                </a:extLst>
              </p:cNvPr>
              <p:cNvSpPr/>
              <p:nvPr/>
            </p:nvSpPr>
            <p:spPr>
              <a:xfrm>
                <a:off x="990719" y="661409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46" name="Полилиния: фигура 1945">
                <a:extLst>
                  <a:ext uri="{FF2B5EF4-FFF2-40B4-BE49-F238E27FC236}">
                    <a16:creationId xmlns:a16="http://schemas.microsoft.com/office/drawing/2014/main" id="{5ECF2DF1-E721-4972-9DC3-99EBEA1C6494}"/>
                  </a:ext>
                </a:extLst>
              </p:cNvPr>
              <p:cNvSpPr/>
              <p:nvPr/>
            </p:nvSpPr>
            <p:spPr>
              <a:xfrm>
                <a:off x="-166259" y="428477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47" name="Полилиния: фигура 1946">
                <a:extLst>
                  <a:ext uri="{FF2B5EF4-FFF2-40B4-BE49-F238E27FC236}">
                    <a16:creationId xmlns:a16="http://schemas.microsoft.com/office/drawing/2014/main" id="{83FC72EE-9FDF-4B5A-BBD9-CF05B0FD51E7}"/>
                  </a:ext>
                </a:extLst>
              </p:cNvPr>
              <p:cNvSpPr/>
              <p:nvPr/>
            </p:nvSpPr>
            <p:spPr>
              <a:xfrm>
                <a:off x="81887" y="100336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48" name="Рисунок 97">
                <a:extLst>
                  <a:ext uri="{FF2B5EF4-FFF2-40B4-BE49-F238E27FC236}">
                    <a16:creationId xmlns:a16="http://schemas.microsoft.com/office/drawing/2014/main" id="{6A28954D-9C6A-4FB5-A362-7ECB05E573A1}"/>
                  </a:ext>
                </a:extLst>
              </p:cNvPr>
              <p:cNvGrpSpPr/>
              <p:nvPr/>
            </p:nvGrpSpPr>
            <p:grpSpPr>
              <a:xfrm rot="3334902">
                <a:off x="1255327" y="202879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53" name="Полилиния: фигура 1952">
                  <a:extLst>
                    <a:ext uri="{FF2B5EF4-FFF2-40B4-BE49-F238E27FC236}">
                      <a16:creationId xmlns:a16="http://schemas.microsoft.com/office/drawing/2014/main" id="{65AE3FFD-CA8B-491B-A9D8-E1A730396812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54" name="Полилиния: фигура 1953">
                  <a:extLst>
                    <a:ext uri="{FF2B5EF4-FFF2-40B4-BE49-F238E27FC236}">
                      <a16:creationId xmlns:a16="http://schemas.microsoft.com/office/drawing/2014/main" id="{50698AA1-2E33-46DC-BD9D-B5A51A37B661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55" name="Полилиния: фигура 1954">
                  <a:extLst>
                    <a:ext uri="{FF2B5EF4-FFF2-40B4-BE49-F238E27FC236}">
                      <a16:creationId xmlns:a16="http://schemas.microsoft.com/office/drawing/2014/main" id="{E80112BD-B2A3-4771-8BC9-A43186025CE2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56" name="Полилиния: фигура 1955">
                  <a:extLst>
                    <a:ext uri="{FF2B5EF4-FFF2-40B4-BE49-F238E27FC236}">
                      <a16:creationId xmlns:a16="http://schemas.microsoft.com/office/drawing/2014/main" id="{F59E0FEE-5388-4F3E-843B-0A3EB9785096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57" name="Полилиния: фигура 1956">
                  <a:extLst>
                    <a:ext uri="{FF2B5EF4-FFF2-40B4-BE49-F238E27FC236}">
                      <a16:creationId xmlns:a16="http://schemas.microsoft.com/office/drawing/2014/main" id="{B98C3C63-660B-4B17-A2A0-1A9F8C9E67C6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49" name="Полилиния: фигура 1948">
                <a:extLst>
                  <a:ext uri="{FF2B5EF4-FFF2-40B4-BE49-F238E27FC236}">
                    <a16:creationId xmlns:a16="http://schemas.microsoft.com/office/drawing/2014/main" id="{2708391A-84F0-40EB-B4D6-8D8797FE8741}"/>
                  </a:ext>
                </a:extLst>
              </p:cNvPr>
              <p:cNvSpPr/>
              <p:nvPr/>
            </p:nvSpPr>
            <p:spPr>
              <a:xfrm rot="5400000">
                <a:off x="1914682" y="35302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50" name="Полилиния: фигура 1949">
                <a:extLst>
                  <a:ext uri="{FF2B5EF4-FFF2-40B4-BE49-F238E27FC236}">
                    <a16:creationId xmlns:a16="http://schemas.microsoft.com/office/drawing/2014/main" id="{DD3D914B-4E01-4384-8DC7-1CE8E22F3185}"/>
                  </a:ext>
                </a:extLst>
              </p:cNvPr>
              <p:cNvSpPr/>
              <p:nvPr/>
            </p:nvSpPr>
            <p:spPr>
              <a:xfrm rot="3497598">
                <a:off x="917616" y="61804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51" name="Полилиния: фигура 1950">
                <a:extLst>
                  <a:ext uri="{FF2B5EF4-FFF2-40B4-BE49-F238E27FC236}">
                    <a16:creationId xmlns:a16="http://schemas.microsoft.com/office/drawing/2014/main" id="{71B54454-A50C-4341-8EEC-5A5E1224DD36}"/>
                  </a:ext>
                </a:extLst>
              </p:cNvPr>
              <p:cNvSpPr/>
              <p:nvPr/>
            </p:nvSpPr>
            <p:spPr>
              <a:xfrm rot="3313794">
                <a:off x="1117572" y="46635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52" name="Полилиния: фигура 1951">
                <a:extLst>
                  <a:ext uri="{FF2B5EF4-FFF2-40B4-BE49-F238E27FC236}">
                    <a16:creationId xmlns:a16="http://schemas.microsoft.com/office/drawing/2014/main" id="{541CB059-90E6-4ED4-AAB5-DECD75F5DC29}"/>
                  </a:ext>
                </a:extLst>
              </p:cNvPr>
              <p:cNvSpPr/>
              <p:nvPr/>
            </p:nvSpPr>
            <p:spPr>
              <a:xfrm rot="3600000">
                <a:off x="-714618" y="644414"/>
                <a:ext cx="879319" cy="690500"/>
              </a:xfrm>
              <a:custGeom>
                <a:avLst/>
                <a:gdLst>
                  <a:gd name="connsiteX0" fmla="*/ 1047395 w 1560393"/>
                  <a:gd name="connsiteY0" fmla="*/ 278763 h 1225325"/>
                  <a:gd name="connsiteX1" fmla="*/ 877491 w 1560393"/>
                  <a:gd name="connsiteY1" fmla="*/ 5181 h 1225325"/>
                  <a:gd name="connsiteX2" fmla="*/ 592872 w 1560393"/>
                  <a:gd name="connsiteY2" fmla="*/ 141972 h 1225325"/>
                  <a:gd name="connsiteX3" fmla="*/ 238083 w 1560393"/>
                  <a:gd name="connsiteY3" fmla="*/ 182576 h 1225325"/>
                  <a:gd name="connsiteX4" fmla="*/ 7865 w 1560393"/>
                  <a:gd name="connsiteY4" fmla="*/ 766400 h 1225325"/>
                  <a:gd name="connsiteX5" fmla="*/ 426910 w 1560393"/>
                  <a:gd name="connsiteY5" fmla="*/ 932756 h 1225325"/>
                  <a:gd name="connsiteX6" fmla="*/ 700491 w 1560393"/>
                  <a:gd name="connsiteY6" fmla="*/ 725796 h 1225325"/>
                  <a:gd name="connsiteX7" fmla="*/ 899961 w 1560393"/>
                  <a:gd name="connsiteY7" fmla="*/ 1154696 h 1225325"/>
                  <a:gd name="connsiteX8" fmla="*/ 1391540 w 1560393"/>
                  <a:gd name="connsiteY8" fmla="*/ 1191752 h 1225325"/>
                  <a:gd name="connsiteX9" fmla="*/ 1546858 w 1560393"/>
                  <a:gd name="connsiteY9" fmla="*/ 774284 h 1225325"/>
                  <a:gd name="connsiteX10" fmla="*/ 1348965 w 1560393"/>
                  <a:gd name="connsiteY10" fmla="*/ 472320 h 1225325"/>
                  <a:gd name="connsiteX11" fmla="*/ 1404549 w 1560393"/>
                  <a:gd name="connsiteY11" fmla="*/ 371008 h 1225325"/>
                  <a:gd name="connsiteX12" fmla="*/ 1276825 w 1560393"/>
                  <a:gd name="connsiteY12" fmla="*/ 198344 h 1225325"/>
                  <a:gd name="connsiteX13" fmla="*/ 1047395 w 1560393"/>
                  <a:gd name="connsiteY13" fmla="*/ 278763 h 122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393" h="1225325">
                    <a:moveTo>
                      <a:pt x="1047395" y="278763"/>
                    </a:moveTo>
                    <a:cubicBezTo>
                      <a:pt x="1047395" y="278763"/>
                      <a:pt x="1065923" y="42237"/>
                      <a:pt x="877491" y="5181"/>
                    </a:cubicBezTo>
                    <a:cubicBezTo>
                      <a:pt x="689059" y="-31874"/>
                      <a:pt x="592872" y="141972"/>
                      <a:pt x="592872" y="141972"/>
                    </a:cubicBezTo>
                    <a:cubicBezTo>
                      <a:pt x="592872" y="141972"/>
                      <a:pt x="377239" y="87571"/>
                      <a:pt x="238083" y="182576"/>
                    </a:cubicBezTo>
                    <a:cubicBezTo>
                      <a:pt x="-65852" y="390324"/>
                      <a:pt x="7865" y="766400"/>
                      <a:pt x="7865" y="766400"/>
                    </a:cubicBezTo>
                    <a:cubicBezTo>
                      <a:pt x="7865" y="766400"/>
                      <a:pt x="216796" y="1002925"/>
                      <a:pt x="426910" y="932756"/>
                    </a:cubicBezTo>
                    <a:cubicBezTo>
                      <a:pt x="688664" y="845242"/>
                      <a:pt x="700491" y="725796"/>
                      <a:pt x="700491" y="725796"/>
                    </a:cubicBezTo>
                    <a:cubicBezTo>
                      <a:pt x="700491" y="725796"/>
                      <a:pt x="663435" y="1021453"/>
                      <a:pt x="899961" y="1154696"/>
                    </a:cubicBezTo>
                    <a:cubicBezTo>
                      <a:pt x="1136486" y="1287939"/>
                      <a:pt x="1391540" y="1191752"/>
                      <a:pt x="1391540" y="1191752"/>
                    </a:cubicBezTo>
                    <a:cubicBezTo>
                      <a:pt x="1391540" y="1191752"/>
                      <a:pt x="1617027" y="1045894"/>
                      <a:pt x="1546858" y="774284"/>
                    </a:cubicBezTo>
                    <a:cubicBezTo>
                      <a:pt x="1499159" y="589400"/>
                      <a:pt x="1348965" y="472320"/>
                      <a:pt x="1348965" y="472320"/>
                    </a:cubicBezTo>
                    <a:cubicBezTo>
                      <a:pt x="1348965" y="472320"/>
                      <a:pt x="1404943" y="426591"/>
                      <a:pt x="1404549" y="371008"/>
                    </a:cubicBezTo>
                    <a:cubicBezTo>
                      <a:pt x="1404154" y="303204"/>
                      <a:pt x="1361974" y="218843"/>
                      <a:pt x="1276825" y="198344"/>
                    </a:cubicBezTo>
                    <a:cubicBezTo>
                      <a:pt x="1179061" y="174692"/>
                      <a:pt x="1047395" y="278763"/>
                      <a:pt x="1047395" y="2787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902" name="Группа 1901">
              <a:extLst>
                <a:ext uri="{FF2B5EF4-FFF2-40B4-BE49-F238E27FC236}">
                  <a16:creationId xmlns:a16="http://schemas.microsoft.com/office/drawing/2014/main" id="{1FC43590-8C54-4222-8E1E-9ABDECA4CF72}"/>
                </a:ext>
              </a:extLst>
            </p:cNvPr>
            <p:cNvGrpSpPr/>
            <p:nvPr/>
          </p:nvGrpSpPr>
          <p:grpSpPr>
            <a:xfrm rot="16200000">
              <a:off x="-529943" y="1587553"/>
              <a:ext cx="2333154" cy="1274368"/>
              <a:chOff x="66675" y="-24582"/>
              <a:chExt cx="2333154" cy="1274368"/>
            </a:xfrm>
            <a:grpFill/>
          </p:grpSpPr>
          <p:sp>
            <p:nvSpPr>
              <p:cNvPr id="1924" name="Полилиния: фигура 1923">
                <a:extLst>
                  <a:ext uri="{FF2B5EF4-FFF2-40B4-BE49-F238E27FC236}">
                    <a16:creationId xmlns:a16="http://schemas.microsoft.com/office/drawing/2014/main" id="{03CCB163-ABBC-4834-A12B-97BE3310985C}"/>
                  </a:ext>
                </a:extLst>
              </p:cNvPr>
              <p:cNvSpPr/>
              <p:nvPr/>
            </p:nvSpPr>
            <p:spPr>
              <a:xfrm>
                <a:off x="66675" y="559286"/>
                <a:ext cx="879319" cy="690500"/>
              </a:xfrm>
              <a:custGeom>
                <a:avLst/>
                <a:gdLst>
                  <a:gd name="connsiteX0" fmla="*/ 1047395 w 1560393"/>
                  <a:gd name="connsiteY0" fmla="*/ 278763 h 1225325"/>
                  <a:gd name="connsiteX1" fmla="*/ 877491 w 1560393"/>
                  <a:gd name="connsiteY1" fmla="*/ 5181 h 1225325"/>
                  <a:gd name="connsiteX2" fmla="*/ 592872 w 1560393"/>
                  <a:gd name="connsiteY2" fmla="*/ 141972 h 1225325"/>
                  <a:gd name="connsiteX3" fmla="*/ 238083 w 1560393"/>
                  <a:gd name="connsiteY3" fmla="*/ 182576 h 1225325"/>
                  <a:gd name="connsiteX4" fmla="*/ 7865 w 1560393"/>
                  <a:gd name="connsiteY4" fmla="*/ 766400 h 1225325"/>
                  <a:gd name="connsiteX5" fmla="*/ 426910 w 1560393"/>
                  <a:gd name="connsiteY5" fmla="*/ 932756 h 1225325"/>
                  <a:gd name="connsiteX6" fmla="*/ 700491 w 1560393"/>
                  <a:gd name="connsiteY6" fmla="*/ 725796 h 1225325"/>
                  <a:gd name="connsiteX7" fmla="*/ 899961 w 1560393"/>
                  <a:gd name="connsiteY7" fmla="*/ 1154696 h 1225325"/>
                  <a:gd name="connsiteX8" fmla="*/ 1391540 w 1560393"/>
                  <a:gd name="connsiteY8" fmla="*/ 1191752 h 1225325"/>
                  <a:gd name="connsiteX9" fmla="*/ 1546858 w 1560393"/>
                  <a:gd name="connsiteY9" fmla="*/ 774284 h 1225325"/>
                  <a:gd name="connsiteX10" fmla="*/ 1348965 w 1560393"/>
                  <a:gd name="connsiteY10" fmla="*/ 472320 h 1225325"/>
                  <a:gd name="connsiteX11" fmla="*/ 1404549 w 1560393"/>
                  <a:gd name="connsiteY11" fmla="*/ 371008 h 1225325"/>
                  <a:gd name="connsiteX12" fmla="*/ 1276825 w 1560393"/>
                  <a:gd name="connsiteY12" fmla="*/ 198344 h 1225325"/>
                  <a:gd name="connsiteX13" fmla="*/ 1047395 w 1560393"/>
                  <a:gd name="connsiteY13" fmla="*/ 278763 h 122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393" h="1225325">
                    <a:moveTo>
                      <a:pt x="1047395" y="278763"/>
                    </a:moveTo>
                    <a:cubicBezTo>
                      <a:pt x="1047395" y="278763"/>
                      <a:pt x="1065923" y="42237"/>
                      <a:pt x="877491" y="5181"/>
                    </a:cubicBezTo>
                    <a:cubicBezTo>
                      <a:pt x="689059" y="-31874"/>
                      <a:pt x="592872" y="141972"/>
                      <a:pt x="592872" y="141972"/>
                    </a:cubicBezTo>
                    <a:cubicBezTo>
                      <a:pt x="592872" y="141972"/>
                      <a:pt x="377239" y="87571"/>
                      <a:pt x="238083" y="182576"/>
                    </a:cubicBezTo>
                    <a:cubicBezTo>
                      <a:pt x="-65852" y="390324"/>
                      <a:pt x="7865" y="766400"/>
                      <a:pt x="7865" y="766400"/>
                    </a:cubicBezTo>
                    <a:cubicBezTo>
                      <a:pt x="7865" y="766400"/>
                      <a:pt x="216796" y="1002925"/>
                      <a:pt x="426910" y="932756"/>
                    </a:cubicBezTo>
                    <a:cubicBezTo>
                      <a:pt x="688664" y="845242"/>
                      <a:pt x="700491" y="725796"/>
                      <a:pt x="700491" y="725796"/>
                    </a:cubicBezTo>
                    <a:cubicBezTo>
                      <a:pt x="700491" y="725796"/>
                      <a:pt x="663435" y="1021453"/>
                      <a:pt x="899961" y="1154696"/>
                    </a:cubicBezTo>
                    <a:cubicBezTo>
                      <a:pt x="1136486" y="1287939"/>
                      <a:pt x="1391540" y="1191752"/>
                      <a:pt x="1391540" y="1191752"/>
                    </a:cubicBezTo>
                    <a:cubicBezTo>
                      <a:pt x="1391540" y="1191752"/>
                      <a:pt x="1617027" y="1045894"/>
                      <a:pt x="1546858" y="774284"/>
                    </a:cubicBezTo>
                    <a:cubicBezTo>
                      <a:pt x="1499159" y="589400"/>
                      <a:pt x="1348965" y="472320"/>
                      <a:pt x="1348965" y="472320"/>
                    </a:cubicBezTo>
                    <a:cubicBezTo>
                      <a:pt x="1348965" y="472320"/>
                      <a:pt x="1404943" y="426591"/>
                      <a:pt x="1404549" y="371008"/>
                    </a:cubicBezTo>
                    <a:cubicBezTo>
                      <a:pt x="1404154" y="303204"/>
                      <a:pt x="1361974" y="218843"/>
                      <a:pt x="1276825" y="198344"/>
                    </a:cubicBezTo>
                    <a:cubicBezTo>
                      <a:pt x="1179061" y="174692"/>
                      <a:pt x="1047395" y="278763"/>
                      <a:pt x="1047395" y="2787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25" name="Рисунок 97">
                <a:extLst>
                  <a:ext uri="{FF2B5EF4-FFF2-40B4-BE49-F238E27FC236}">
                    <a16:creationId xmlns:a16="http://schemas.microsoft.com/office/drawing/2014/main" id="{A80A701F-43C7-420E-ABDE-A151EC924766}"/>
                  </a:ext>
                </a:extLst>
              </p:cNvPr>
              <p:cNvGrpSpPr/>
              <p:nvPr/>
            </p:nvGrpSpPr>
            <p:grpSpPr>
              <a:xfrm>
                <a:off x="530160" y="46524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38" name="Полилиния: фигура 1937">
                  <a:extLst>
                    <a:ext uri="{FF2B5EF4-FFF2-40B4-BE49-F238E27FC236}">
                      <a16:creationId xmlns:a16="http://schemas.microsoft.com/office/drawing/2014/main" id="{41F53CFD-7F28-4BF7-A64A-4B98754783CE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39" name="Полилиния: фигура 1938">
                  <a:extLst>
                    <a:ext uri="{FF2B5EF4-FFF2-40B4-BE49-F238E27FC236}">
                      <a16:creationId xmlns:a16="http://schemas.microsoft.com/office/drawing/2014/main" id="{686349C9-C470-4F5F-82B0-1DEB65E3AE44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40" name="Полилиния: фигура 1939">
                  <a:extLst>
                    <a:ext uri="{FF2B5EF4-FFF2-40B4-BE49-F238E27FC236}">
                      <a16:creationId xmlns:a16="http://schemas.microsoft.com/office/drawing/2014/main" id="{9D49A0B4-B150-4F50-8F6A-A85F4711D199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41" name="Полилиния: фигура 1940">
                  <a:extLst>
                    <a:ext uri="{FF2B5EF4-FFF2-40B4-BE49-F238E27FC236}">
                      <a16:creationId xmlns:a16="http://schemas.microsoft.com/office/drawing/2014/main" id="{F731FBA4-BAE8-4298-A18D-A5CCB3E9EAA1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42" name="Полилиния: фигура 1941">
                  <a:extLst>
                    <a:ext uri="{FF2B5EF4-FFF2-40B4-BE49-F238E27FC236}">
                      <a16:creationId xmlns:a16="http://schemas.microsoft.com/office/drawing/2014/main" id="{EE80DF8E-5CA1-44F2-9340-E82D3DCD6B8F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26" name="Полилиния: фигура 1925">
                <a:extLst>
                  <a:ext uri="{FF2B5EF4-FFF2-40B4-BE49-F238E27FC236}">
                    <a16:creationId xmlns:a16="http://schemas.microsoft.com/office/drawing/2014/main" id="{51A2491F-8917-442F-8A12-DA01F4F3A195}"/>
                  </a:ext>
                </a:extLst>
              </p:cNvPr>
              <p:cNvSpPr/>
              <p:nvPr/>
            </p:nvSpPr>
            <p:spPr>
              <a:xfrm>
                <a:off x="990719" y="661409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27" name="Полилиния: фигура 1926">
                <a:extLst>
                  <a:ext uri="{FF2B5EF4-FFF2-40B4-BE49-F238E27FC236}">
                    <a16:creationId xmlns:a16="http://schemas.microsoft.com/office/drawing/2014/main" id="{BDE02C48-4545-41A4-A4B3-C5E5E6B2849C}"/>
                  </a:ext>
                </a:extLst>
              </p:cNvPr>
              <p:cNvSpPr/>
              <p:nvPr/>
            </p:nvSpPr>
            <p:spPr>
              <a:xfrm>
                <a:off x="140884" y="362434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28" name="Полилиния: фигура 1927">
                <a:extLst>
                  <a:ext uri="{FF2B5EF4-FFF2-40B4-BE49-F238E27FC236}">
                    <a16:creationId xmlns:a16="http://schemas.microsoft.com/office/drawing/2014/main" id="{7DB3C15F-9CAA-4D0F-9B69-50226C15C81E}"/>
                  </a:ext>
                </a:extLst>
              </p:cNvPr>
              <p:cNvSpPr/>
              <p:nvPr/>
            </p:nvSpPr>
            <p:spPr>
              <a:xfrm>
                <a:off x="81887" y="100336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29" name="Рисунок 97">
                <a:extLst>
                  <a:ext uri="{FF2B5EF4-FFF2-40B4-BE49-F238E27FC236}">
                    <a16:creationId xmlns:a16="http://schemas.microsoft.com/office/drawing/2014/main" id="{77F0C247-9144-4318-9AEB-C0E5DF34F79B}"/>
                  </a:ext>
                </a:extLst>
              </p:cNvPr>
              <p:cNvGrpSpPr/>
              <p:nvPr/>
            </p:nvGrpSpPr>
            <p:grpSpPr>
              <a:xfrm rot="3334902">
                <a:off x="1255327" y="202879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33" name="Полилиния: фигура 1932">
                  <a:extLst>
                    <a:ext uri="{FF2B5EF4-FFF2-40B4-BE49-F238E27FC236}">
                      <a16:creationId xmlns:a16="http://schemas.microsoft.com/office/drawing/2014/main" id="{2B758820-574E-43AD-9498-DC122B90231F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34" name="Полилиния: фигура 1933">
                  <a:extLst>
                    <a:ext uri="{FF2B5EF4-FFF2-40B4-BE49-F238E27FC236}">
                      <a16:creationId xmlns:a16="http://schemas.microsoft.com/office/drawing/2014/main" id="{EEF7317D-0967-48F1-8E61-D0BB6A868E0D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35" name="Полилиния: фигура 1934">
                  <a:extLst>
                    <a:ext uri="{FF2B5EF4-FFF2-40B4-BE49-F238E27FC236}">
                      <a16:creationId xmlns:a16="http://schemas.microsoft.com/office/drawing/2014/main" id="{A6035337-6B19-400B-A5A6-D916893B0E27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36" name="Полилиния: фигура 1935">
                  <a:extLst>
                    <a:ext uri="{FF2B5EF4-FFF2-40B4-BE49-F238E27FC236}">
                      <a16:creationId xmlns:a16="http://schemas.microsoft.com/office/drawing/2014/main" id="{FAE64378-CDD3-428B-9FFB-96DFEA9ADBAA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37" name="Полилиния: фигура 1936">
                  <a:extLst>
                    <a:ext uri="{FF2B5EF4-FFF2-40B4-BE49-F238E27FC236}">
                      <a16:creationId xmlns:a16="http://schemas.microsoft.com/office/drawing/2014/main" id="{CE6C53C9-C237-4562-9E3A-AEFE959A0F73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30" name="Полилиния: фигура 1929">
                <a:extLst>
                  <a:ext uri="{FF2B5EF4-FFF2-40B4-BE49-F238E27FC236}">
                    <a16:creationId xmlns:a16="http://schemas.microsoft.com/office/drawing/2014/main" id="{6D186374-80AF-4B88-9F7B-5C1BADB2D5D1}"/>
                  </a:ext>
                </a:extLst>
              </p:cNvPr>
              <p:cNvSpPr/>
              <p:nvPr/>
            </p:nvSpPr>
            <p:spPr>
              <a:xfrm rot="5400000">
                <a:off x="1914682" y="35302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31" name="Полилиния: фигура 1930">
                <a:extLst>
                  <a:ext uri="{FF2B5EF4-FFF2-40B4-BE49-F238E27FC236}">
                    <a16:creationId xmlns:a16="http://schemas.microsoft.com/office/drawing/2014/main" id="{14CF98E5-9D2A-40E2-AF18-CE625CD79F24}"/>
                  </a:ext>
                </a:extLst>
              </p:cNvPr>
              <p:cNvSpPr/>
              <p:nvPr/>
            </p:nvSpPr>
            <p:spPr>
              <a:xfrm rot="3497598">
                <a:off x="917616" y="61804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32" name="Полилиния: фигура 1931">
                <a:extLst>
                  <a:ext uri="{FF2B5EF4-FFF2-40B4-BE49-F238E27FC236}">
                    <a16:creationId xmlns:a16="http://schemas.microsoft.com/office/drawing/2014/main" id="{1CC799B5-377E-4F05-92F3-A6BAABA852BF}"/>
                  </a:ext>
                </a:extLst>
              </p:cNvPr>
              <p:cNvSpPr/>
              <p:nvPr/>
            </p:nvSpPr>
            <p:spPr>
              <a:xfrm rot="3313794">
                <a:off x="1117572" y="46635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903" name="Группа 1902">
              <a:extLst>
                <a:ext uri="{FF2B5EF4-FFF2-40B4-BE49-F238E27FC236}">
                  <a16:creationId xmlns:a16="http://schemas.microsoft.com/office/drawing/2014/main" id="{FB6B7380-EDCE-40AC-A15E-3BDA067844B9}"/>
                </a:ext>
              </a:extLst>
            </p:cNvPr>
            <p:cNvGrpSpPr/>
            <p:nvPr/>
          </p:nvGrpSpPr>
          <p:grpSpPr>
            <a:xfrm rot="4432089">
              <a:off x="433181" y="1723802"/>
              <a:ext cx="3020037" cy="1453905"/>
              <a:chOff x="-620208" y="-24582"/>
              <a:chExt cx="3020037" cy="1453905"/>
            </a:xfrm>
            <a:grpFill/>
          </p:grpSpPr>
          <p:sp>
            <p:nvSpPr>
              <p:cNvPr id="1904" name="Полилиния: фигура 1903">
                <a:extLst>
                  <a:ext uri="{FF2B5EF4-FFF2-40B4-BE49-F238E27FC236}">
                    <a16:creationId xmlns:a16="http://schemas.microsoft.com/office/drawing/2014/main" id="{2904BC2D-5D9F-4C42-A644-BAA50B7B67FB}"/>
                  </a:ext>
                </a:extLst>
              </p:cNvPr>
              <p:cNvSpPr/>
              <p:nvPr/>
            </p:nvSpPr>
            <p:spPr>
              <a:xfrm rot="12761197">
                <a:off x="66675" y="559286"/>
                <a:ext cx="879319" cy="690500"/>
              </a:xfrm>
              <a:custGeom>
                <a:avLst/>
                <a:gdLst>
                  <a:gd name="connsiteX0" fmla="*/ 1047395 w 1560393"/>
                  <a:gd name="connsiteY0" fmla="*/ 278763 h 1225325"/>
                  <a:gd name="connsiteX1" fmla="*/ 877491 w 1560393"/>
                  <a:gd name="connsiteY1" fmla="*/ 5181 h 1225325"/>
                  <a:gd name="connsiteX2" fmla="*/ 592872 w 1560393"/>
                  <a:gd name="connsiteY2" fmla="*/ 141972 h 1225325"/>
                  <a:gd name="connsiteX3" fmla="*/ 238083 w 1560393"/>
                  <a:gd name="connsiteY3" fmla="*/ 182576 h 1225325"/>
                  <a:gd name="connsiteX4" fmla="*/ 7865 w 1560393"/>
                  <a:gd name="connsiteY4" fmla="*/ 766400 h 1225325"/>
                  <a:gd name="connsiteX5" fmla="*/ 426910 w 1560393"/>
                  <a:gd name="connsiteY5" fmla="*/ 932756 h 1225325"/>
                  <a:gd name="connsiteX6" fmla="*/ 700491 w 1560393"/>
                  <a:gd name="connsiteY6" fmla="*/ 725796 h 1225325"/>
                  <a:gd name="connsiteX7" fmla="*/ 899961 w 1560393"/>
                  <a:gd name="connsiteY7" fmla="*/ 1154696 h 1225325"/>
                  <a:gd name="connsiteX8" fmla="*/ 1391540 w 1560393"/>
                  <a:gd name="connsiteY8" fmla="*/ 1191752 h 1225325"/>
                  <a:gd name="connsiteX9" fmla="*/ 1546858 w 1560393"/>
                  <a:gd name="connsiteY9" fmla="*/ 774284 h 1225325"/>
                  <a:gd name="connsiteX10" fmla="*/ 1348965 w 1560393"/>
                  <a:gd name="connsiteY10" fmla="*/ 472320 h 1225325"/>
                  <a:gd name="connsiteX11" fmla="*/ 1404549 w 1560393"/>
                  <a:gd name="connsiteY11" fmla="*/ 371008 h 1225325"/>
                  <a:gd name="connsiteX12" fmla="*/ 1276825 w 1560393"/>
                  <a:gd name="connsiteY12" fmla="*/ 198344 h 1225325"/>
                  <a:gd name="connsiteX13" fmla="*/ 1047395 w 1560393"/>
                  <a:gd name="connsiteY13" fmla="*/ 278763 h 122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393" h="1225325">
                    <a:moveTo>
                      <a:pt x="1047395" y="278763"/>
                    </a:moveTo>
                    <a:cubicBezTo>
                      <a:pt x="1047395" y="278763"/>
                      <a:pt x="1065923" y="42237"/>
                      <a:pt x="877491" y="5181"/>
                    </a:cubicBezTo>
                    <a:cubicBezTo>
                      <a:pt x="689059" y="-31874"/>
                      <a:pt x="592872" y="141972"/>
                      <a:pt x="592872" y="141972"/>
                    </a:cubicBezTo>
                    <a:cubicBezTo>
                      <a:pt x="592872" y="141972"/>
                      <a:pt x="377239" y="87571"/>
                      <a:pt x="238083" y="182576"/>
                    </a:cubicBezTo>
                    <a:cubicBezTo>
                      <a:pt x="-65852" y="390324"/>
                      <a:pt x="7865" y="766400"/>
                      <a:pt x="7865" y="766400"/>
                    </a:cubicBezTo>
                    <a:cubicBezTo>
                      <a:pt x="7865" y="766400"/>
                      <a:pt x="216796" y="1002925"/>
                      <a:pt x="426910" y="932756"/>
                    </a:cubicBezTo>
                    <a:cubicBezTo>
                      <a:pt x="688664" y="845242"/>
                      <a:pt x="700491" y="725796"/>
                      <a:pt x="700491" y="725796"/>
                    </a:cubicBezTo>
                    <a:cubicBezTo>
                      <a:pt x="700491" y="725796"/>
                      <a:pt x="663435" y="1021453"/>
                      <a:pt x="899961" y="1154696"/>
                    </a:cubicBezTo>
                    <a:cubicBezTo>
                      <a:pt x="1136486" y="1287939"/>
                      <a:pt x="1391540" y="1191752"/>
                      <a:pt x="1391540" y="1191752"/>
                    </a:cubicBezTo>
                    <a:cubicBezTo>
                      <a:pt x="1391540" y="1191752"/>
                      <a:pt x="1617027" y="1045894"/>
                      <a:pt x="1546858" y="774284"/>
                    </a:cubicBezTo>
                    <a:cubicBezTo>
                      <a:pt x="1499159" y="589400"/>
                      <a:pt x="1348965" y="472320"/>
                      <a:pt x="1348965" y="472320"/>
                    </a:cubicBezTo>
                    <a:cubicBezTo>
                      <a:pt x="1348965" y="472320"/>
                      <a:pt x="1404943" y="426591"/>
                      <a:pt x="1404549" y="371008"/>
                    </a:cubicBezTo>
                    <a:cubicBezTo>
                      <a:pt x="1404154" y="303204"/>
                      <a:pt x="1361974" y="218843"/>
                      <a:pt x="1276825" y="198344"/>
                    </a:cubicBezTo>
                    <a:cubicBezTo>
                      <a:pt x="1179061" y="174692"/>
                      <a:pt x="1047395" y="278763"/>
                      <a:pt x="1047395" y="2787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05" name="Рисунок 97">
                <a:extLst>
                  <a:ext uri="{FF2B5EF4-FFF2-40B4-BE49-F238E27FC236}">
                    <a16:creationId xmlns:a16="http://schemas.microsoft.com/office/drawing/2014/main" id="{DCD3617B-46AA-4262-9F80-209FC5FABCE1}"/>
                  </a:ext>
                </a:extLst>
              </p:cNvPr>
              <p:cNvGrpSpPr/>
              <p:nvPr/>
            </p:nvGrpSpPr>
            <p:grpSpPr>
              <a:xfrm>
                <a:off x="530160" y="46524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19" name="Полилиния: фигура 1918">
                  <a:extLst>
                    <a:ext uri="{FF2B5EF4-FFF2-40B4-BE49-F238E27FC236}">
                      <a16:creationId xmlns:a16="http://schemas.microsoft.com/office/drawing/2014/main" id="{7526AB67-672E-4A81-893B-569AB4837C3A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20" name="Полилиния: фигура 1919">
                  <a:extLst>
                    <a:ext uri="{FF2B5EF4-FFF2-40B4-BE49-F238E27FC236}">
                      <a16:creationId xmlns:a16="http://schemas.microsoft.com/office/drawing/2014/main" id="{EBADDA53-DB63-4E43-8017-A247F1CADE04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21" name="Полилиния: фигура 1920">
                  <a:extLst>
                    <a:ext uri="{FF2B5EF4-FFF2-40B4-BE49-F238E27FC236}">
                      <a16:creationId xmlns:a16="http://schemas.microsoft.com/office/drawing/2014/main" id="{B0691A75-F810-4703-A10C-783DE1005CE4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22" name="Полилиния: фигура 1921">
                  <a:extLst>
                    <a:ext uri="{FF2B5EF4-FFF2-40B4-BE49-F238E27FC236}">
                      <a16:creationId xmlns:a16="http://schemas.microsoft.com/office/drawing/2014/main" id="{3061580C-0959-49F6-A235-2BEB5E1EFE6C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23" name="Полилиния: фигура 1922">
                  <a:extLst>
                    <a:ext uri="{FF2B5EF4-FFF2-40B4-BE49-F238E27FC236}">
                      <a16:creationId xmlns:a16="http://schemas.microsoft.com/office/drawing/2014/main" id="{DA31D91C-E978-4B78-A1D9-89AD285EB788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06" name="Полилиния: фигура 1905">
                <a:extLst>
                  <a:ext uri="{FF2B5EF4-FFF2-40B4-BE49-F238E27FC236}">
                    <a16:creationId xmlns:a16="http://schemas.microsoft.com/office/drawing/2014/main" id="{8FFC8625-BC56-4ACC-9191-6B4192BA1AC1}"/>
                  </a:ext>
                </a:extLst>
              </p:cNvPr>
              <p:cNvSpPr/>
              <p:nvPr/>
            </p:nvSpPr>
            <p:spPr>
              <a:xfrm>
                <a:off x="990719" y="661409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07" name="Полилиния: фигура 1906">
                <a:extLst>
                  <a:ext uri="{FF2B5EF4-FFF2-40B4-BE49-F238E27FC236}">
                    <a16:creationId xmlns:a16="http://schemas.microsoft.com/office/drawing/2014/main" id="{10DE182D-0BC3-45B0-96E5-6409F31DE9F3}"/>
                  </a:ext>
                </a:extLst>
              </p:cNvPr>
              <p:cNvSpPr/>
              <p:nvPr/>
            </p:nvSpPr>
            <p:spPr>
              <a:xfrm>
                <a:off x="-166259" y="428477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08" name="Полилиния: фигура 1907">
                <a:extLst>
                  <a:ext uri="{FF2B5EF4-FFF2-40B4-BE49-F238E27FC236}">
                    <a16:creationId xmlns:a16="http://schemas.microsoft.com/office/drawing/2014/main" id="{91DF0E3A-A249-43DD-B499-4599E2BBA4B6}"/>
                  </a:ext>
                </a:extLst>
              </p:cNvPr>
              <p:cNvSpPr/>
              <p:nvPr/>
            </p:nvSpPr>
            <p:spPr>
              <a:xfrm>
                <a:off x="81887" y="100336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909" name="Рисунок 97">
                <a:extLst>
                  <a:ext uri="{FF2B5EF4-FFF2-40B4-BE49-F238E27FC236}">
                    <a16:creationId xmlns:a16="http://schemas.microsoft.com/office/drawing/2014/main" id="{92BC7D95-C9D5-407D-9241-7BB3EBC06016}"/>
                  </a:ext>
                </a:extLst>
              </p:cNvPr>
              <p:cNvGrpSpPr/>
              <p:nvPr/>
            </p:nvGrpSpPr>
            <p:grpSpPr>
              <a:xfrm rot="3334902">
                <a:off x="1255327" y="202879"/>
                <a:ext cx="693647" cy="676591"/>
                <a:chOff x="-2100777" y="-2093392"/>
                <a:chExt cx="1230910" cy="1200644"/>
              </a:xfrm>
              <a:grpFill/>
            </p:grpSpPr>
            <p:sp>
              <p:nvSpPr>
                <p:cNvPr id="1914" name="Полилиния: фигура 1913">
                  <a:extLst>
                    <a:ext uri="{FF2B5EF4-FFF2-40B4-BE49-F238E27FC236}">
                      <a16:creationId xmlns:a16="http://schemas.microsoft.com/office/drawing/2014/main" id="{0FFBE708-949C-4579-A822-907622014938}"/>
                    </a:ext>
                  </a:extLst>
                </p:cNvPr>
                <p:cNvSpPr/>
                <p:nvPr/>
              </p:nvSpPr>
              <p:spPr>
                <a:xfrm>
                  <a:off x="-2100777" y="-2093392"/>
                  <a:ext cx="1230910" cy="1200644"/>
                </a:xfrm>
                <a:custGeom>
                  <a:avLst/>
                  <a:gdLst>
                    <a:gd name="connsiteX0" fmla="*/ 975493 w 1230910"/>
                    <a:gd name="connsiteY0" fmla="*/ 590667 h 1200644"/>
                    <a:gd name="connsiteX1" fmla="*/ 834366 w 1230910"/>
                    <a:gd name="connsiteY1" fmla="*/ 576476 h 1200644"/>
                    <a:gd name="connsiteX2" fmla="*/ 642386 w 1230910"/>
                    <a:gd name="connsiteY2" fmla="*/ 612349 h 1200644"/>
                    <a:gd name="connsiteX3" fmla="*/ 659337 w 1230910"/>
                    <a:gd name="connsiteY3" fmla="*/ 429830 h 1200644"/>
                    <a:gd name="connsiteX4" fmla="*/ 651453 w 1230910"/>
                    <a:gd name="connsiteY4" fmla="*/ 328912 h 1200644"/>
                    <a:gd name="connsiteX5" fmla="*/ 651453 w 1230910"/>
                    <a:gd name="connsiteY5" fmla="*/ 328124 h 1200644"/>
                    <a:gd name="connsiteX6" fmla="*/ 649876 w 1230910"/>
                    <a:gd name="connsiteY6" fmla="*/ 321817 h 1200644"/>
                    <a:gd name="connsiteX7" fmla="*/ 398765 w 1230910"/>
                    <a:gd name="connsiteY7" fmla="*/ 19458 h 1200644"/>
                    <a:gd name="connsiteX8" fmla="*/ 53437 w 1230910"/>
                    <a:gd name="connsiteY8" fmla="*/ 65581 h 1200644"/>
                    <a:gd name="connsiteX9" fmla="*/ 53437 w 1230910"/>
                    <a:gd name="connsiteY9" fmla="*/ 548093 h 1200644"/>
                    <a:gd name="connsiteX10" fmla="*/ 382208 w 1230910"/>
                    <a:gd name="connsiteY10" fmla="*/ 666356 h 1200644"/>
                    <a:gd name="connsiteX11" fmla="*/ 489433 w 1230910"/>
                    <a:gd name="connsiteY11" fmla="*/ 692373 h 1200644"/>
                    <a:gd name="connsiteX12" fmla="*/ 480366 w 1230910"/>
                    <a:gd name="connsiteY12" fmla="*/ 716026 h 1200644"/>
                    <a:gd name="connsiteX13" fmla="*/ 479972 w 1230910"/>
                    <a:gd name="connsiteY13" fmla="*/ 716026 h 1200644"/>
                    <a:gd name="connsiteX14" fmla="*/ 509932 w 1230910"/>
                    <a:gd name="connsiteY14" fmla="*/ 978569 h 1200644"/>
                    <a:gd name="connsiteX15" fmla="*/ 545805 w 1230910"/>
                    <a:gd name="connsiteY15" fmla="*/ 1040854 h 1200644"/>
                    <a:gd name="connsiteX16" fmla="*/ 886796 w 1230910"/>
                    <a:gd name="connsiteY16" fmla="*/ 1200509 h 1200644"/>
                    <a:gd name="connsiteX17" fmla="*/ 1230546 w 1230910"/>
                    <a:gd name="connsiteY17" fmla="*/ 876863 h 1200644"/>
                    <a:gd name="connsiteX18" fmla="*/ 975493 w 1230910"/>
                    <a:gd name="connsiteY18" fmla="*/ 590667 h 1200644"/>
                    <a:gd name="connsiteX19" fmla="*/ 641203 w 1230910"/>
                    <a:gd name="connsiteY19" fmla="*/ 612743 h 1200644"/>
                    <a:gd name="connsiteX20" fmla="*/ 641992 w 1230910"/>
                    <a:gd name="connsiteY20" fmla="*/ 612743 h 1200644"/>
                    <a:gd name="connsiteX21" fmla="*/ 641203 w 1230910"/>
                    <a:gd name="connsiteY21" fmla="*/ 612743 h 120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230910" h="1200644">
                      <a:moveTo>
                        <a:pt x="975493" y="590667"/>
                      </a:moveTo>
                      <a:cubicBezTo>
                        <a:pt x="939620" y="574505"/>
                        <a:pt x="887190" y="572534"/>
                        <a:pt x="834366" y="576476"/>
                      </a:cubicBezTo>
                      <a:cubicBezTo>
                        <a:pt x="744486" y="583572"/>
                        <a:pt x="653818" y="609195"/>
                        <a:pt x="642386" y="612349"/>
                      </a:cubicBezTo>
                      <a:cubicBezTo>
                        <a:pt x="645145" y="607618"/>
                        <a:pt x="651059" y="578841"/>
                        <a:pt x="659337" y="429830"/>
                      </a:cubicBezTo>
                      <a:cubicBezTo>
                        <a:pt x="661702" y="394351"/>
                        <a:pt x="658154" y="360843"/>
                        <a:pt x="651453" y="328912"/>
                      </a:cubicBezTo>
                      <a:lnTo>
                        <a:pt x="651453" y="328124"/>
                      </a:lnTo>
                      <a:cubicBezTo>
                        <a:pt x="651059" y="326153"/>
                        <a:pt x="650270" y="323788"/>
                        <a:pt x="649876" y="321817"/>
                      </a:cubicBezTo>
                      <a:cubicBezTo>
                        <a:pt x="615186" y="176353"/>
                        <a:pt x="497711" y="70705"/>
                        <a:pt x="398765" y="19458"/>
                      </a:cubicBezTo>
                      <a:cubicBezTo>
                        <a:pt x="276954" y="-43221"/>
                        <a:pt x="53437" y="65581"/>
                        <a:pt x="53437" y="65581"/>
                      </a:cubicBezTo>
                      <a:cubicBezTo>
                        <a:pt x="53437" y="65581"/>
                        <a:pt x="-66797" y="391197"/>
                        <a:pt x="53437" y="548093"/>
                      </a:cubicBezTo>
                      <a:cubicBezTo>
                        <a:pt x="173671" y="704988"/>
                        <a:pt x="287992" y="666356"/>
                        <a:pt x="382208" y="666356"/>
                      </a:cubicBezTo>
                      <a:cubicBezTo>
                        <a:pt x="476424" y="666356"/>
                        <a:pt x="489433" y="692373"/>
                        <a:pt x="489433" y="692373"/>
                      </a:cubicBezTo>
                      <a:cubicBezTo>
                        <a:pt x="489433" y="692373"/>
                        <a:pt x="485096" y="700652"/>
                        <a:pt x="480366" y="716026"/>
                      </a:cubicBezTo>
                      <a:lnTo>
                        <a:pt x="479972" y="716026"/>
                      </a:lnTo>
                      <a:cubicBezTo>
                        <a:pt x="466963" y="758206"/>
                        <a:pt x="450012" y="853999"/>
                        <a:pt x="509932" y="978569"/>
                      </a:cubicBezTo>
                      <a:cubicBezTo>
                        <a:pt x="520970" y="1001433"/>
                        <a:pt x="532796" y="1022327"/>
                        <a:pt x="545805" y="1040854"/>
                      </a:cubicBezTo>
                      <a:cubicBezTo>
                        <a:pt x="630165" y="1160300"/>
                        <a:pt x="755918" y="1195779"/>
                        <a:pt x="886796" y="1200509"/>
                      </a:cubicBezTo>
                      <a:cubicBezTo>
                        <a:pt x="1038172" y="1206028"/>
                        <a:pt x="1221085" y="1041643"/>
                        <a:pt x="1230546" y="876863"/>
                      </a:cubicBezTo>
                      <a:cubicBezTo>
                        <a:pt x="1239613" y="712478"/>
                        <a:pt x="1077199" y="636790"/>
                        <a:pt x="975493" y="590667"/>
                      </a:cubicBezTo>
                      <a:close/>
                      <a:moveTo>
                        <a:pt x="641203" y="612743"/>
                      </a:moveTo>
                      <a:cubicBezTo>
                        <a:pt x="641203" y="612743"/>
                        <a:pt x="641598" y="612743"/>
                        <a:pt x="641992" y="612743"/>
                      </a:cubicBezTo>
                      <a:cubicBezTo>
                        <a:pt x="641598" y="613532"/>
                        <a:pt x="641203" y="612743"/>
                        <a:pt x="641203" y="612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15" name="Полилиния: фигура 1914">
                  <a:extLst>
                    <a:ext uri="{FF2B5EF4-FFF2-40B4-BE49-F238E27FC236}">
                      <a16:creationId xmlns:a16="http://schemas.microsoft.com/office/drawing/2014/main" id="{22B0229D-A7F7-4ED1-859E-620B399EBA09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16" name="Полилиния: фигура 1915">
                  <a:extLst>
                    <a:ext uri="{FF2B5EF4-FFF2-40B4-BE49-F238E27FC236}">
                      <a16:creationId xmlns:a16="http://schemas.microsoft.com/office/drawing/2014/main" id="{CD81823F-5090-4690-95CB-8A4E7DBF4DBF}"/>
                    </a:ext>
                  </a:extLst>
                </p:cNvPr>
                <p:cNvSpPr/>
                <p:nvPr/>
              </p:nvSpPr>
              <p:spPr>
                <a:xfrm>
                  <a:off x="-1459573" y="-1480649"/>
                  <a:ext cx="788" cy="350"/>
                </a:xfrm>
                <a:custGeom>
                  <a:avLst/>
                  <a:gdLst>
                    <a:gd name="connsiteX0" fmla="*/ 788 w 788"/>
                    <a:gd name="connsiteY0" fmla="*/ 0 h 350"/>
                    <a:gd name="connsiteX1" fmla="*/ 0 w 788"/>
                    <a:gd name="connsiteY1" fmla="*/ 0 h 350"/>
                    <a:gd name="connsiteX2" fmla="*/ 788 w 788"/>
                    <a:gd name="connsiteY2" fmla="*/ 0 h 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" h="350">
                      <a:moveTo>
                        <a:pt x="788" y="0"/>
                      </a:moveTo>
                      <a:cubicBezTo>
                        <a:pt x="394" y="788"/>
                        <a:pt x="0" y="0"/>
                        <a:pt x="0" y="0"/>
                      </a:cubicBezTo>
                      <a:cubicBezTo>
                        <a:pt x="0" y="0"/>
                        <a:pt x="394" y="0"/>
                        <a:pt x="78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17" name="Полилиния: фигура 1916">
                  <a:extLst>
                    <a:ext uri="{FF2B5EF4-FFF2-40B4-BE49-F238E27FC236}">
                      <a16:creationId xmlns:a16="http://schemas.microsoft.com/office/drawing/2014/main" id="{B6A14572-1340-425F-B630-8F18ED50096B}"/>
                    </a:ext>
                  </a:extLst>
                </p:cNvPr>
                <p:cNvSpPr/>
                <p:nvPr/>
              </p:nvSpPr>
              <p:spPr>
                <a:xfrm>
                  <a:off x="-1458391" y="-1769382"/>
                  <a:ext cx="214244" cy="288338"/>
                </a:xfrm>
                <a:custGeom>
                  <a:avLst/>
                  <a:gdLst>
                    <a:gd name="connsiteX0" fmla="*/ 191980 w 214244"/>
                    <a:gd name="connsiteY0" fmla="*/ 252466 h 288338"/>
                    <a:gd name="connsiteX1" fmla="*/ 0 w 214244"/>
                    <a:gd name="connsiteY1" fmla="*/ 288339 h 288338"/>
                    <a:gd name="connsiteX2" fmla="*/ 16951 w 214244"/>
                    <a:gd name="connsiteY2" fmla="*/ 105820 h 288338"/>
                    <a:gd name="connsiteX3" fmla="*/ 9067 w 214244"/>
                    <a:gd name="connsiteY3" fmla="*/ 4902 h 288338"/>
                    <a:gd name="connsiteX4" fmla="*/ 9067 w 214244"/>
                    <a:gd name="connsiteY4" fmla="*/ 4114 h 288338"/>
                    <a:gd name="connsiteX5" fmla="*/ 195528 w 214244"/>
                    <a:gd name="connsiteY5" fmla="*/ 84138 h 288338"/>
                    <a:gd name="connsiteX6" fmla="*/ 191980 w 214244"/>
                    <a:gd name="connsiteY6" fmla="*/ 252466 h 288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244" h="288338">
                      <a:moveTo>
                        <a:pt x="191980" y="252466"/>
                      </a:moveTo>
                      <a:cubicBezTo>
                        <a:pt x="102100" y="259562"/>
                        <a:pt x="11432" y="285185"/>
                        <a:pt x="0" y="288339"/>
                      </a:cubicBezTo>
                      <a:cubicBezTo>
                        <a:pt x="2759" y="283608"/>
                        <a:pt x="8673" y="254831"/>
                        <a:pt x="16951" y="105820"/>
                      </a:cubicBezTo>
                      <a:cubicBezTo>
                        <a:pt x="19316" y="70341"/>
                        <a:pt x="15768" y="36833"/>
                        <a:pt x="9067" y="4902"/>
                      </a:cubicBezTo>
                      <a:lnTo>
                        <a:pt x="9067" y="4114"/>
                      </a:lnTo>
                      <a:cubicBezTo>
                        <a:pt x="9067" y="4114"/>
                        <a:pt x="136002" y="-27423"/>
                        <a:pt x="195528" y="84138"/>
                      </a:cubicBezTo>
                      <a:cubicBezTo>
                        <a:pt x="227459" y="144452"/>
                        <a:pt x="213267" y="206343"/>
                        <a:pt x="191980" y="2524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18" name="Полилиния: фигура 1917">
                  <a:extLst>
                    <a:ext uri="{FF2B5EF4-FFF2-40B4-BE49-F238E27FC236}">
                      <a16:creationId xmlns:a16="http://schemas.microsoft.com/office/drawing/2014/main" id="{2F16EB73-DD39-459E-9B25-F4326D47B54B}"/>
                    </a:ext>
                  </a:extLst>
                </p:cNvPr>
                <p:cNvSpPr/>
                <p:nvPr/>
              </p:nvSpPr>
              <p:spPr>
                <a:xfrm>
                  <a:off x="-1911833" y="-1379710"/>
                  <a:ext cx="356860" cy="378819"/>
                </a:xfrm>
                <a:custGeom>
                  <a:avLst/>
                  <a:gdLst>
                    <a:gd name="connsiteX0" fmla="*/ 356861 w 356860"/>
                    <a:gd name="connsiteY0" fmla="*/ 327172 h 378819"/>
                    <a:gd name="connsiteX1" fmla="*/ 233867 w 356860"/>
                    <a:gd name="connsiteY1" fmla="*/ 372900 h 378819"/>
                    <a:gd name="connsiteX2" fmla="*/ 23360 w 356860"/>
                    <a:gd name="connsiteY2" fmla="*/ 326778 h 378819"/>
                    <a:gd name="connsiteX3" fmla="*/ 28090 w 356860"/>
                    <a:gd name="connsiteY3" fmla="*/ 106809 h 378819"/>
                    <a:gd name="connsiteX4" fmla="*/ 291028 w 356860"/>
                    <a:gd name="connsiteY4" fmla="*/ 2343 h 378819"/>
                    <a:gd name="connsiteX5" fmla="*/ 320988 w 356860"/>
                    <a:gd name="connsiteY5" fmla="*/ 264887 h 378819"/>
                    <a:gd name="connsiteX6" fmla="*/ 356861 w 356860"/>
                    <a:gd name="connsiteY6" fmla="*/ 327172 h 37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6860" h="378819">
                      <a:moveTo>
                        <a:pt x="356861" y="327172"/>
                      </a:moveTo>
                      <a:cubicBezTo>
                        <a:pt x="333602" y="339786"/>
                        <a:pt x="293393" y="357526"/>
                        <a:pt x="233867" y="372900"/>
                      </a:cubicBezTo>
                      <a:cubicBezTo>
                        <a:pt x="129796" y="399706"/>
                        <a:pt x="23360" y="326778"/>
                        <a:pt x="23360" y="326778"/>
                      </a:cubicBezTo>
                      <a:cubicBezTo>
                        <a:pt x="23360" y="326778"/>
                        <a:pt x="-32224" y="219553"/>
                        <a:pt x="28090" y="106809"/>
                      </a:cubicBezTo>
                      <a:cubicBezTo>
                        <a:pt x="88010" y="-5541"/>
                        <a:pt x="235838" y="-3964"/>
                        <a:pt x="291028" y="2343"/>
                      </a:cubicBezTo>
                      <a:cubicBezTo>
                        <a:pt x="278019" y="44524"/>
                        <a:pt x="261068" y="140317"/>
                        <a:pt x="320988" y="264887"/>
                      </a:cubicBezTo>
                      <a:cubicBezTo>
                        <a:pt x="332026" y="287751"/>
                        <a:pt x="343852" y="308644"/>
                        <a:pt x="356861" y="32717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alpha val="47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910" name="Полилиния: фигура 1909">
                <a:extLst>
                  <a:ext uri="{FF2B5EF4-FFF2-40B4-BE49-F238E27FC236}">
                    <a16:creationId xmlns:a16="http://schemas.microsoft.com/office/drawing/2014/main" id="{F11FA158-FB18-41BE-B037-4E274ADE7F93}"/>
                  </a:ext>
                </a:extLst>
              </p:cNvPr>
              <p:cNvSpPr/>
              <p:nvPr/>
            </p:nvSpPr>
            <p:spPr>
              <a:xfrm rot="5400000">
                <a:off x="1914682" y="35302"/>
                <a:ext cx="453178" cy="517116"/>
              </a:xfrm>
              <a:custGeom>
                <a:avLst/>
                <a:gdLst>
                  <a:gd name="connsiteX0" fmla="*/ 316550 w 804186"/>
                  <a:gd name="connsiteY0" fmla="*/ 317530 h 917648"/>
                  <a:gd name="connsiteX1" fmla="*/ 437178 w 804186"/>
                  <a:gd name="connsiteY1" fmla="*/ 65236 h 917648"/>
                  <a:gd name="connsiteX2" fmla="*/ 547951 w 804186"/>
                  <a:gd name="connsiteY2" fmla="*/ 192 h 917648"/>
                  <a:gd name="connsiteX3" fmla="*/ 585401 w 804186"/>
                  <a:gd name="connsiteY3" fmla="*/ 203998 h 917648"/>
                  <a:gd name="connsiteX4" fmla="*/ 448216 w 804186"/>
                  <a:gd name="connsiteY4" fmla="*/ 420025 h 917648"/>
                  <a:gd name="connsiteX5" fmla="*/ 455312 w 804186"/>
                  <a:gd name="connsiteY5" fmla="*/ 427120 h 917648"/>
                  <a:gd name="connsiteX6" fmla="*/ 658724 w 804186"/>
                  <a:gd name="connsiteY6" fmla="*/ 446437 h 917648"/>
                  <a:gd name="connsiteX7" fmla="*/ 804187 w 804186"/>
                  <a:gd name="connsiteY7" fmla="*/ 610034 h 917648"/>
                  <a:gd name="connsiteX8" fmla="*/ 687895 w 804186"/>
                  <a:gd name="connsiteY8" fmla="*/ 666800 h 917648"/>
                  <a:gd name="connsiteX9" fmla="*/ 452158 w 804186"/>
                  <a:gd name="connsiteY9" fmla="*/ 612793 h 917648"/>
                  <a:gd name="connsiteX10" fmla="*/ 443880 w 804186"/>
                  <a:gd name="connsiteY10" fmla="*/ 726325 h 917648"/>
                  <a:gd name="connsiteX11" fmla="*/ 231795 w 804186"/>
                  <a:gd name="connsiteY11" fmla="*/ 910815 h 917648"/>
                  <a:gd name="connsiteX12" fmla="*/ 121022 w 804186"/>
                  <a:gd name="connsiteY12" fmla="*/ 910815 h 917648"/>
                  <a:gd name="connsiteX13" fmla="*/ 167539 w 804186"/>
                  <a:gd name="connsiteY13" fmla="*/ 681386 h 917648"/>
                  <a:gd name="connsiteX14" fmla="*/ 349664 w 804186"/>
                  <a:gd name="connsiteY14" fmla="*/ 547749 h 917648"/>
                  <a:gd name="connsiteX15" fmla="*/ 333107 w 804186"/>
                  <a:gd name="connsiteY15" fmla="*/ 511876 h 917648"/>
                  <a:gd name="connsiteX16" fmla="*/ 165568 w 804186"/>
                  <a:gd name="connsiteY16" fmla="*/ 551296 h 917648"/>
                  <a:gd name="connsiteX17" fmla="*/ 0 w 804186"/>
                  <a:gd name="connsiteY17" fmla="*/ 503597 h 917648"/>
                  <a:gd name="connsiteX18" fmla="*/ 122599 w 804186"/>
                  <a:gd name="connsiteY18" fmla="*/ 338029 h 917648"/>
                  <a:gd name="connsiteX19" fmla="*/ 316550 w 804186"/>
                  <a:gd name="connsiteY19" fmla="*/ 317530 h 9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4186" h="917648">
                    <a:moveTo>
                      <a:pt x="316550" y="317530"/>
                    </a:moveTo>
                    <a:cubicBezTo>
                      <a:pt x="316550" y="313194"/>
                      <a:pt x="335866" y="137377"/>
                      <a:pt x="437178" y="65236"/>
                    </a:cubicBezTo>
                    <a:cubicBezTo>
                      <a:pt x="538490" y="-6904"/>
                      <a:pt x="547951" y="192"/>
                      <a:pt x="547951" y="192"/>
                    </a:cubicBezTo>
                    <a:cubicBezTo>
                      <a:pt x="547951" y="192"/>
                      <a:pt x="618514" y="99927"/>
                      <a:pt x="585401" y="203998"/>
                    </a:cubicBezTo>
                    <a:cubicBezTo>
                      <a:pt x="552287" y="308069"/>
                      <a:pt x="448216" y="420025"/>
                      <a:pt x="448216" y="420025"/>
                    </a:cubicBezTo>
                    <a:lnTo>
                      <a:pt x="455312" y="427120"/>
                    </a:lnTo>
                    <a:cubicBezTo>
                      <a:pt x="455312" y="427120"/>
                      <a:pt x="558989" y="386911"/>
                      <a:pt x="658724" y="446437"/>
                    </a:cubicBezTo>
                    <a:cubicBezTo>
                      <a:pt x="758459" y="505962"/>
                      <a:pt x="804187" y="610034"/>
                      <a:pt x="804187" y="610034"/>
                    </a:cubicBezTo>
                    <a:cubicBezTo>
                      <a:pt x="804187" y="610034"/>
                      <a:pt x="784871" y="666800"/>
                      <a:pt x="687895" y="666800"/>
                    </a:cubicBezTo>
                    <a:cubicBezTo>
                      <a:pt x="590920" y="666800"/>
                      <a:pt x="452158" y="612793"/>
                      <a:pt x="452158" y="612793"/>
                    </a:cubicBezTo>
                    <a:cubicBezTo>
                      <a:pt x="452158" y="612793"/>
                      <a:pt x="456889" y="682962"/>
                      <a:pt x="443880" y="726325"/>
                    </a:cubicBezTo>
                    <a:cubicBezTo>
                      <a:pt x="417073" y="817782"/>
                      <a:pt x="317733" y="895441"/>
                      <a:pt x="231795" y="910815"/>
                    </a:cubicBezTo>
                    <a:cubicBezTo>
                      <a:pt x="145857" y="926189"/>
                      <a:pt x="121022" y="910815"/>
                      <a:pt x="121022" y="910815"/>
                    </a:cubicBezTo>
                    <a:cubicBezTo>
                      <a:pt x="121022" y="910815"/>
                      <a:pt x="112744" y="782697"/>
                      <a:pt x="167539" y="681386"/>
                    </a:cubicBezTo>
                    <a:cubicBezTo>
                      <a:pt x="210902" y="600967"/>
                      <a:pt x="349664" y="547749"/>
                      <a:pt x="349664" y="547749"/>
                    </a:cubicBezTo>
                    <a:lnTo>
                      <a:pt x="333107" y="511876"/>
                    </a:lnTo>
                    <a:cubicBezTo>
                      <a:pt x="333107" y="511876"/>
                      <a:pt x="256236" y="565094"/>
                      <a:pt x="165568" y="551296"/>
                    </a:cubicBezTo>
                    <a:cubicBezTo>
                      <a:pt x="74900" y="537499"/>
                      <a:pt x="0" y="503597"/>
                      <a:pt x="0" y="503597"/>
                    </a:cubicBezTo>
                    <a:cubicBezTo>
                      <a:pt x="0" y="503597"/>
                      <a:pt x="33114" y="365624"/>
                      <a:pt x="122599" y="338029"/>
                    </a:cubicBezTo>
                    <a:cubicBezTo>
                      <a:pt x="212084" y="310435"/>
                      <a:pt x="316550" y="317530"/>
                      <a:pt x="316550" y="3175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11" name="Полилиния: фигура 1910">
                <a:extLst>
                  <a:ext uri="{FF2B5EF4-FFF2-40B4-BE49-F238E27FC236}">
                    <a16:creationId xmlns:a16="http://schemas.microsoft.com/office/drawing/2014/main" id="{0ABDB87D-B4C1-4B7F-B248-051FD963F24F}"/>
                  </a:ext>
                </a:extLst>
              </p:cNvPr>
              <p:cNvSpPr/>
              <p:nvPr/>
            </p:nvSpPr>
            <p:spPr>
              <a:xfrm rot="3497598">
                <a:off x="917616" y="61804"/>
                <a:ext cx="359101" cy="221676"/>
              </a:xfrm>
              <a:custGeom>
                <a:avLst/>
                <a:gdLst>
                  <a:gd name="connsiteX0" fmla="*/ 180155 w 637242"/>
                  <a:gd name="connsiteY0" fmla="*/ 162617 h 393375"/>
                  <a:gd name="connsiteX1" fmla="*/ 1 w 637242"/>
                  <a:gd name="connsiteY1" fmla="*/ 162617 h 393375"/>
                  <a:gd name="connsiteX2" fmla="*/ 121812 w 637242"/>
                  <a:gd name="connsiteY2" fmla="*/ 359327 h 393375"/>
                  <a:gd name="connsiteX3" fmla="*/ 285409 w 637242"/>
                  <a:gd name="connsiteY3" fmla="*/ 359327 h 393375"/>
                  <a:gd name="connsiteX4" fmla="*/ 315763 w 637242"/>
                  <a:gd name="connsiteY4" fmla="*/ 392441 h 393375"/>
                  <a:gd name="connsiteX5" fmla="*/ 367010 w 637242"/>
                  <a:gd name="connsiteY5" fmla="*/ 367606 h 393375"/>
                  <a:gd name="connsiteX6" fmla="*/ 555048 w 637242"/>
                  <a:gd name="connsiteY6" fmla="*/ 284033 h 393375"/>
                  <a:gd name="connsiteX7" fmla="*/ 637043 w 637242"/>
                  <a:gd name="connsiteY7" fmla="*/ 203 h 393375"/>
                  <a:gd name="connsiteX8" fmla="*/ 463197 w 637242"/>
                  <a:gd name="connsiteY8" fmla="*/ 68795 h 393375"/>
                  <a:gd name="connsiteX9" fmla="*/ 338233 w 637242"/>
                  <a:gd name="connsiteY9" fmla="*/ 259592 h 393375"/>
                  <a:gd name="connsiteX10" fmla="*/ 180155 w 637242"/>
                  <a:gd name="connsiteY10" fmla="*/ 162617 h 39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7242" h="393375">
                    <a:moveTo>
                      <a:pt x="180155" y="162617"/>
                    </a:moveTo>
                    <a:cubicBezTo>
                      <a:pt x="86333" y="151185"/>
                      <a:pt x="1" y="162617"/>
                      <a:pt x="1" y="162617"/>
                    </a:cubicBezTo>
                    <a:cubicBezTo>
                      <a:pt x="1" y="162617"/>
                      <a:pt x="-1576" y="330156"/>
                      <a:pt x="121812" y="359327"/>
                    </a:cubicBezTo>
                    <a:cubicBezTo>
                      <a:pt x="245199" y="388499"/>
                      <a:pt x="285409" y="359327"/>
                      <a:pt x="285409" y="359327"/>
                    </a:cubicBezTo>
                    <a:cubicBezTo>
                      <a:pt x="285409" y="359327"/>
                      <a:pt x="293687" y="385739"/>
                      <a:pt x="315763" y="392441"/>
                    </a:cubicBezTo>
                    <a:cubicBezTo>
                      <a:pt x="337838" y="399142"/>
                      <a:pt x="367010" y="367606"/>
                      <a:pt x="367010" y="367606"/>
                    </a:cubicBezTo>
                    <a:cubicBezTo>
                      <a:pt x="367010" y="367606"/>
                      <a:pt x="483302" y="379826"/>
                      <a:pt x="555048" y="284033"/>
                    </a:cubicBezTo>
                    <a:cubicBezTo>
                      <a:pt x="645322" y="164194"/>
                      <a:pt x="637043" y="203"/>
                      <a:pt x="637043" y="203"/>
                    </a:cubicBezTo>
                    <a:cubicBezTo>
                      <a:pt x="637043" y="203"/>
                      <a:pt x="540068" y="-7287"/>
                      <a:pt x="463197" y="68795"/>
                    </a:cubicBezTo>
                    <a:cubicBezTo>
                      <a:pt x="390663" y="140541"/>
                      <a:pt x="338233" y="259592"/>
                      <a:pt x="338233" y="259592"/>
                    </a:cubicBezTo>
                    <a:cubicBezTo>
                      <a:pt x="338233" y="259592"/>
                      <a:pt x="273976" y="174049"/>
                      <a:pt x="180155" y="1626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12" name="Полилиния: фигура 1911">
                <a:extLst>
                  <a:ext uri="{FF2B5EF4-FFF2-40B4-BE49-F238E27FC236}">
                    <a16:creationId xmlns:a16="http://schemas.microsoft.com/office/drawing/2014/main" id="{FF86D604-3A90-4C2A-806C-65FDFA1DBF99}"/>
                  </a:ext>
                </a:extLst>
              </p:cNvPr>
              <p:cNvSpPr/>
              <p:nvPr/>
            </p:nvSpPr>
            <p:spPr>
              <a:xfrm rot="3313794">
                <a:off x="1117572" y="46635"/>
                <a:ext cx="357433" cy="215000"/>
              </a:xfrm>
              <a:custGeom>
                <a:avLst/>
                <a:gdLst>
                  <a:gd name="connsiteX0" fmla="*/ 300782 w 634282"/>
                  <a:gd name="connsiteY0" fmla="*/ 191913 h 381527"/>
                  <a:gd name="connsiteX1" fmla="*/ 239679 w 634282"/>
                  <a:gd name="connsiteY1" fmla="*/ 302686 h 381527"/>
                  <a:gd name="connsiteX2" fmla="*/ 0 w 634282"/>
                  <a:gd name="connsiteY2" fmla="*/ 381528 h 381527"/>
                  <a:gd name="connsiteX3" fmla="*/ 121811 w 634282"/>
                  <a:gd name="connsiteY3" fmla="*/ 119773 h 381527"/>
                  <a:gd name="connsiteX4" fmla="*/ 286590 w 634282"/>
                  <a:gd name="connsiteY4" fmla="*/ 61430 h 381527"/>
                  <a:gd name="connsiteX5" fmla="*/ 437572 w 634282"/>
                  <a:gd name="connsiteY5" fmla="*/ 3087 h 381527"/>
                  <a:gd name="connsiteX6" fmla="*/ 634283 w 634282"/>
                  <a:gd name="connsiteY6" fmla="*/ 161165 h 381527"/>
                  <a:gd name="connsiteX7" fmla="*/ 483301 w 634282"/>
                  <a:gd name="connsiteY7" fmla="*/ 233305 h 381527"/>
                  <a:gd name="connsiteX8" fmla="*/ 300782 w 634282"/>
                  <a:gd name="connsiteY8" fmla="*/ 191913 h 38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282" h="381527">
                    <a:moveTo>
                      <a:pt x="300782" y="191913"/>
                    </a:moveTo>
                    <a:cubicBezTo>
                      <a:pt x="300782" y="191913"/>
                      <a:pt x="316156" y="245920"/>
                      <a:pt x="239679" y="302686"/>
                    </a:cubicBezTo>
                    <a:cubicBezTo>
                      <a:pt x="163203" y="359452"/>
                      <a:pt x="0" y="381528"/>
                      <a:pt x="0" y="381528"/>
                    </a:cubicBezTo>
                    <a:cubicBezTo>
                      <a:pt x="0" y="381528"/>
                      <a:pt x="16557" y="193096"/>
                      <a:pt x="121811" y="119773"/>
                    </a:cubicBezTo>
                    <a:cubicBezTo>
                      <a:pt x="227065" y="46450"/>
                      <a:pt x="286590" y="61430"/>
                      <a:pt x="286590" y="61430"/>
                    </a:cubicBezTo>
                    <a:cubicBezTo>
                      <a:pt x="286590" y="61430"/>
                      <a:pt x="348875" y="-16230"/>
                      <a:pt x="437572" y="3087"/>
                    </a:cubicBezTo>
                    <a:cubicBezTo>
                      <a:pt x="526270" y="22403"/>
                      <a:pt x="634283" y="161165"/>
                      <a:pt x="634283" y="161165"/>
                    </a:cubicBezTo>
                    <a:cubicBezTo>
                      <a:pt x="634283" y="161165"/>
                      <a:pt x="591314" y="238824"/>
                      <a:pt x="483301" y="233305"/>
                    </a:cubicBezTo>
                    <a:cubicBezTo>
                      <a:pt x="375287" y="227786"/>
                      <a:pt x="300782" y="191913"/>
                      <a:pt x="300782" y="191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13" name="Полилиния: фигура 1912">
                <a:extLst>
                  <a:ext uri="{FF2B5EF4-FFF2-40B4-BE49-F238E27FC236}">
                    <a16:creationId xmlns:a16="http://schemas.microsoft.com/office/drawing/2014/main" id="{FBE33465-F9D7-4748-8E61-B0C04F415F0A}"/>
                  </a:ext>
                </a:extLst>
              </p:cNvPr>
              <p:cNvSpPr/>
              <p:nvPr/>
            </p:nvSpPr>
            <p:spPr>
              <a:xfrm rot="3600000">
                <a:off x="-714618" y="644414"/>
                <a:ext cx="879319" cy="690500"/>
              </a:xfrm>
              <a:custGeom>
                <a:avLst/>
                <a:gdLst>
                  <a:gd name="connsiteX0" fmla="*/ 1047395 w 1560393"/>
                  <a:gd name="connsiteY0" fmla="*/ 278763 h 1225325"/>
                  <a:gd name="connsiteX1" fmla="*/ 877491 w 1560393"/>
                  <a:gd name="connsiteY1" fmla="*/ 5181 h 1225325"/>
                  <a:gd name="connsiteX2" fmla="*/ 592872 w 1560393"/>
                  <a:gd name="connsiteY2" fmla="*/ 141972 h 1225325"/>
                  <a:gd name="connsiteX3" fmla="*/ 238083 w 1560393"/>
                  <a:gd name="connsiteY3" fmla="*/ 182576 h 1225325"/>
                  <a:gd name="connsiteX4" fmla="*/ 7865 w 1560393"/>
                  <a:gd name="connsiteY4" fmla="*/ 766400 h 1225325"/>
                  <a:gd name="connsiteX5" fmla="*/ 426910 w 1560393"/>
                  <a:gd name="connsiteY5" fmla="*/ 932756 h 1225325"/>
                  <a:gd name="connsiteX6" fmla="*/ 700491 w 1560393"/>
                  <a:gd name="connsiteY6" fmla="*/ 725796 h 1225325"/>
                  <a:gd name="connsiteX7" fmla="*/ 899961 w 1560393"/>
                  <a:gd name="connsiteY7" fmla="*/ 1154696 h 1225325"/>
                  <a:gd name="connsiteX8" fmla="*/ 1391540 w 1560393"/>
                  <a:gd name="connsiteY8" fmla="*/ 1191752 h 1225325"/>
                  <a:gd name="connsiteX9" fmla="*/ 1546858 w 1560393"/>
                  <a:gd name="connsiteY9" fmla="*/ 774284 h 1225325"/>
                  <a:gd name="connsiteX10" fmla="*/ 1348965 w 1560393"/>
                  <a:gd name="connsiteY10" fmla="*/ 472320 h 1225325"/>
                  <a:gd name="connsiteX11" fmla="*/ 1404549 w 1560393"/>
                  <a:gd name="connsiteY11" fmla="*/ 371008 h 1225325"/>
                  <a:gd name="connsiteX12" fmla="*/ 1276825 w 1560393"/>
                  <a:gd name="connsiteY12" fmla="*/ 198344 h 1225325"/>
                  <a:gd name="connsiteX13" fmla="*/ 1047395 w 1560393"/>
                  <a:gd name="connsiteY13" fmla="*/ 278763 h 122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0393" h="1225325">
                    <a:moveTo>
                      <a:pt x="1047395" y="278763"/>
                    </a:moveTo>
                    <a:cubicBezTo>
                      <a:pt x="1047395" y="278763"/>
                      <a:pt x="1065923" y="42237"/>
                      <a:pt x="877491" y="5181"/>
                    </a:cubicBezTo>
                    <a:cubicBezTo>
                      <a:pt x="689059" y="-31874"/>
                      <a:pt x="592872" y="141972"/>
                      <a:pt x="592872" y="141972"/>
                    </a:cubicBezTo>
                    <a:cubicBezTo>
                      <a:pt x="592872" y="141972"/>
                      <a:pt x="377239" y="87571"/>
                      <a:pt x="238083" y="182576"/>
                    </a:cubicBezTo>
                    <a:cubicBezTo>
                      <a:pt x="-65852" y="390324"/>
                      <a:pt x="7865" y="766400"/>
                      <a:pt x="7865" y="766400"/>
                    </a:cubicBezTo>
                    <a:cubicBezTo>
                      <a:pt x="7865" y="766400"/>
                      <a:pt x="216796" y="1002925"/>
                      <a:pt x="426910" y="932756"/>
                    </a:cubicBezTo>
                    <a:cubicBezTo>
                      <a:pt x="688664" y="845242"/>
                      <a:pt x="700491" y="725796"/>
                      <a:pt x="700491" y="725796"/>
                    </a:cubicBezTo>
                    <a:cubicBezTo>
                      <a:pt x="700491" y="725796"/>
                      <a:pt x="663435" y="1021453"/>
                      <a:pt x="899961" y="1154696"/>
                    </a:cubicBezTo>
                    <a:cubicBezTo>
                      <a:pt x="1136486" y="1287939"/>
                      <a:pt x="1391540" y="1191752"/>
                      <a:pt x="1391540" y="1191752"/>
                    </a:cubicBezTo>
                    <a:cubicBezTo>
                      <a:pt x="1391540" y="1191752"/>
                      <a:pt x="1617027" y="1045894"/>
                      <a:pt x="1546858" y="774284"/>
                    </a:cubicBezTo>
                    <a:cubicBezTo>
                      <a:pt x="1499159" y="589400"/>
                      <a:pt x="1348965" y="472320"/>
                      <a:pt x="1348965" y="472320"/>
                    </a:cubicBezTo>
                    <a:cubicBezTo>
                      <a:pt x="1348965" y="472320"/>
                      <a:pt x="1404943" y="426591"/>
                      <a:pt x="1404549" y="371008"/>
                    </a:cubicBezTo>
                    <a:cubicBezTo>
                      <a:pt x="1404154" y="303204"/>
                      <a:pt x="1361974" y="218843"/>
                      <a:pt x="1276825" y="198344"/>
                    </a:cubicBezTo>
                    <a:cubicBezTo>
                      <a:pt x="1179061" y="174692"/>
                      <a:pt x="1047395" y="278763"/>
                      <a:pt x="1047395" y="2787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>
                    <a:alpha val="47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95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B231F2A-F45C-4714-B49E-FDDE38421C43}"/>
              </a:ext>
            </a:extLst>
          </p:cNvPr>
          <p:cNvSpPr/>
          <p:nvPr/>
        </p:nvSpPr>
        <p:spPr>
          <a:xfrm>
            <a:off x="6698183" y="3591689"/>
            <a:ext cx="5126871" cy="1298649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374651" y="1474285"/>
            <a:ext cx="5320755" cy="50755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C7797-568C-4EC3-8EA6-B69F9F10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48" y="150349"/>
            <a:ext cx="10986138" cy="5837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Мероприятия софинансирования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B7640-A9E7-4013-A5B7-BD994A35A14E}"/>
              </a:ext>
            </a:extLst>
          </p:cNvPr>
          <p:cNvSpPr txBox="1"/>
          <p:nvPr/>
        </p:nvSpPr>
        <p:spPr>
          <a:xfrm>
            <a:off x="297498" y="1472591"/>
            <a:ext cx="547505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Alternates" panose="020B0604020202020204" charset="-52"/>
              </a:rPr>
              <a:t>Благоустройство набережной р. Осетр от плотины до Святого источника(ПИР, проведение работ)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B7640-A9E7-4013-A5B7-BD994A35A14E}"/>
              </a:ext>
            </a:extLst>
          </p:cNvPr>
          <p:cNvSpPr txBox="1"/>
          <p:nvPr/>
        </p:nvSpPr>
        <p:spPr>
          <a:xfrm>
            <a:off x="7013720" y="3710374"/>
            <a:ext cx="45749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Проведение работ по сохранению ОКН «Ансамбль Кремля, XVI в.: Никольский собор, 1681 г.»; научному руководству, авторскому и техническому надзору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59B25A0-710D-4C14-9E9E-F6D854F86720}"/>
              </a:ext>
            </a:extLst>
          </p:cNvPr>
          <p:cNvSpPr/>
          <p:nvPr/>
        </p:nvSpPr>
        <p:spPr>
          <a:xfrm>
            <a:off x="134271" y="837429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59B25A0-710D-4C14-9E9E-F6D854F86720}"/>
              </a:ext>
            </a:extLst>
          </p:cNvPr>
          <p:cNvSpPr/>
          <p:nvPr/>
        </p:nvSpPr>
        <p:spPr>
          <a:xfrm>
            <a:off x="6198819" y="827728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633635" y="789138"/>
            <a:ext cx="5344779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l"/>
            <a:r>
              <a:rPr lang="ru-RU" dirty="0"/>
              <a:t>Благоустройство общественных территорий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A1508-F8FF-438E-A3D8-90A4E85D40FE}"/>
              </a:ext>
            </a:extLst>
          </p:cNvPr>
          <p:cNvSpPr txBox="1"/>
          <p:nvPr/>
        </p:nvSpPr>
        <p:spPr>
          <a:xfrm>
            <a:off x="211425" y="789138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97620-40E5-4567-A03E-459B1BEC3CCE}"/>
              </a:ext>
            </a:extLst>
          </p:cNvPr>
          <p:cNvSpPr txBox="1"/>
          <p:nvPr/>
        </p:nvSpPr>
        <p:spPr>
          <a:xfrm>
            <a:off x="6275973" y="789138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2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6775337" y="789138"/>
            <a:ext cx="5344779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l"/>
            <a:r>
              <a:rPr lang="ru-RU" dirty="0"/>
              <a:t>Проведение работ по сохранению ОКН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1739619" y="2411061"/>
            <a:ext cx="3955787" cy="50755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1724052" y="4382783"/>
            <a:ext cx="3955787" cy="50755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374651" y="3353410"/>
            <a:ext cx="5320755" cy="50755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7B7640-A9E7-4013-A5B7-BD994A35A14E}"/>
              </a:ext>
            </a:extLst>
          </p:cNvPr>
          <p:cNvSpPr txBox="1"/>
          <p:nvPr/>
        </p:nvSpPr>
        <p:spPr>
          <a:xfrm>
            <a:off x="1724052" y="2523513"/>
            <a:ext cx="418313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Alternates" panose="020B0604020202020204" charset="-52"/>
              </a:rPr>
              <a:t>Благоустройство парка у ЦД «Победа»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7B7640-A9E7-4013-A5B7-BD994A35A14E}"/>
              </a:ext>
            </a:extLst>
          </p:cNvPr>
          <p:cNvSpPr txBox="1"/>
          <p:nvPr/>
        </p:nvSpPr>
        <p:spPr>
          <a:xfrm>
            <a:off x="297498" y="3427214"/>
            <a:ext cx="48167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Alternates" panose="020B0604020202020204" charset="-52"/>
              </a:rPr>
              <a:t>Благоустройство сквера у ДК им. В.Н. Леонова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7B7640-A9E7-4013-A5B7-BD994A35A14E}"/>
              </a:ext>
            </a:extLst>
          </p:cNvPr>
          <p:cNvSpPr txBox="1"/>
          <p:nvPr/>
        </p:nvSpPr>
        <p:spPr>
          <a:xfrm>
            <a:off x="1927741" y="4519585"/>
            <a:ext cx="384481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Alternates" panose="020B0604020202020204" charset="-52"/>
              </a:rPr>
              <a:t>Благоустройство улицы Советской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18" y="1397763"/>
            <a:ext cx="4327369" cy="21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B231F2A-F45C-4714-B49E-FDDE38421C43}"/>
              </a:ext>
            </a:extLst>
          </p:cNvPr>
          <p:cNvSpPr/>
          <p:nvPr/>
        </p:nvSpPr>
        <p:spPr>
          <a:xfrm>
            <a:off x="4767763" y="904723"/>
            <a:ext cx="1520792" cy="50755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0" y="904723"/>
            <a:ext cx="1520792" cy="50755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C7797-568C-4EC3-8EA6-B69F9F10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48" y="150349"/>
            <a:ext cx="10986138" cy="5837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Подпроект: </a:t>
            </a:r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«Возрождение исторического центра Зарайска»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B7640-A9E7-4013-A5B7-BD994A35A14E}"/>
              </a:ext>
            </a:extLst>
          </p:cNvPr>
          <p:cNvSpPr txBox="1"/>
          <p:nvPr/>
        </p:nvSpPr>
        <p:spPr>
          <a:xfrm>
            <a:off x="360863" y="991350"/>
            <a:ext cx="4406900" cy="39754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Цель: </a:t>
            </a:r>
          </a:p>
          <a:p>
            <a:pPr algn="just">
              <a:lnSpc>
                <a:spcPts val="2300"/>
              </a:lnSpc>
              <a:spcAft>
                <a:spcPts val="600"/>
              </a:spcAft>
            </a:pPr>
            <a:r>
              <a:rPr lang="ru-RU" sz="1600" b="1" dirty="0">
                <a:latin typeface="Montserrat Alternates Medium" panose="00000600000000000000" pitchFamily="2" charset="-52"/>
              </a:rPr>
              <a:t>превращение исторического центра Зарайска в территорию социально-экономического роста: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dirty="0">
                <a:latin typeface="Montserrat Alternates" panose="00000500000000000000" pitchFamily="2" charset="-52"/>
              </a:rPr>
              <a:t>повышение привлекательности как туристической точки притяжения; 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dirty="0">
                <a:latin typeface="Montserrat Alternates" panose="00000500000000000000" pitchFamily="2" charset="-52"/>
              </a:rPr>
              <a:t>создание условий для развития различных видов туризма;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dirty="0">
                <a:latin typeface="Montserrat Alternates" panose="00000500000000000000" pitchFamily="2" charset="-52"/>
              </a:rPr>
              <a:t>увеличение туристического потока и продолжительности пребывания гостей в городе.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C5140-7E48-453F-ABCC-E7D68FB8EEA9}"/>
              </a:ext>
            </a:extLst>
          </p:cNvPr>
          <p:cNvSpPr txBox="1"/>
          <p:nvPr/>
        </p:nvSpPr>
        <p:spPr>
          <a:xfrm>
            <a:off x="5064902" y="991350"/>
            <a:ext cx="7127098" cy="385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Задачи: 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Alternates" panose="00000500000000000000" pitchFamily="2" charset="-52"/>
              </a:rPr>
              <a:t>восстановление объектов культурного наследия, их вовлечение в экономический оборот и приспособление для нужд учреждений культуры;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Alternates" panose="00000500000000000000" pitchFamily="2" charset="-52"/>
              </a:rPr>
              <a:t>обновление фрагмента исторической части города с целью привлечений инвестиций и стимулирования местной экономики;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Alternates" panose="00000500000000000000" pitchFamily="2" charset="-52"/>
              </a:rPr>
              <a:t>формирование комфортной городской среды и реконструкция инженерной инфраструктуры;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Alternates" panose="00000500000000000000" pitchFamily="2" charset="-52"/>
              </a:rPr>
              <a:t>воссоздание исторического облика города;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 Alternates" panose="00000500000000000000" pitchFamily="2" charset="-52"/>
              </a:rPr>
              <a:t>создание пешеходных и рекреационных зон;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spc="-40" dirty="0">
                <a:latin typeface="Montserrat Alternates" panose="00000500000000000000" pitchFamily="2" charset="-52"/>
              </a:rPr>
              <a:t>увеличение количества объектов гостеприимства и показа.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DE11CC-3CA2-400E-8FCB-91EF54D9A001}"/>
              </a:ext>
            </a:extLst>
          </p:cNvPr>
          <p:cNvSpPr txBox="1"/>
          <p:nvPr/>
        </p:nvSpPr>
        <p:spPr>
          <a:xfrm>
            <a:off x="360864" y="5582254"/>
            <a:ext cx="11441390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Территория для реализации подпроекта – </a:t>
            </a:r>
          </a:p>
          <a:p>
            <a:pPr>
              <a:lnSpc>
                <a:spcPts val="2800"/>
              </a:lnSpc>
            </a:pPr>
            <a:r>
              <a:rPr lang="ru-RU" sz="20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                                               исторический центр Зарайска Московской области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DBD210A-E6DB-4BA0-96E0-F73588C06964}"/>
              </a:ext>
            </a:extLst>
          </p:cNvPr>
          <p:cNvSpPr/>
          <p:nvPr/>
        </p:nvSpPr>
        <p:spPr>
          <a:xfrm>
            <a:off x="0" y="5117107"/>
            <a:ext cx="12001500" cy="1569868"/>
          </a:xfrm>
          <a:prstGeom prst="rect">
            <a:avLst/>
          </a:prstGeom>
          <a:noFill/>
          <a:ln w="57150">
            <a:solidFill>
              <a:srgbClr val="2A9B2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A66A029-D2FD-4DE4-8277-1D5C8FA7323F}"/>
              </a:ext>
            </a:extLst>
          </p:cNvPr>
          <p:cNvSpPr/>
          <p:nvPr/>
        </p:nvSpPr>
        <p:spPr>
          <a:xfrm>
            <a:off x="252070" y="5240996"/>
            <a:ext cx="12072970" cy="1322090"/>
          </a:xfrm>
          <a:prstGeom prst="rect">
            <a:avLst/>
          </a:prstGeom>
          <a:noFill/>
          <a:ln w="19050">
            <a:solidFill>
              <a:srgbClr val="2A9B2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92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EE8AF1-3B59-49BD-99D8-09B25249269D}"/>
              </a:ext>
            </a:extLst>
          </p:cNvPr>
          <p:cNvSpPr txBox="1"/>
          <p:nvPr/>
        </p:nvSpPr>
        <p:spPr>
          <a:xfrm>
            <a:off x="95250" y="2330563"/>
            <a:ext cx="3615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Всего объектов, вовлеченных в </a:t>
            </a:r>
            <a:r>
              <a:rPr lang="ru-RU" dirty="0" err="1">
                <a:solidFill>
                  <a:srgbClr val="3C7AA3"/>
                </a:solidFill>
                <a:latin typeface="Montserrat Alternates" panose="00000500000000000000" pitchFamily="2" charset="-52"/>
              </a:rPr>
              <a:t>подпроект</a:t>
            </a:r>
            <a:endParaRPr lang="ru-RU" dirty="0">
              <a:solidFill>
                <a:srgbClr val="3C7AA3"/>
              </a:solidFill>
              <a:latin typeface="Montserrat Alternates" panose="00000500000000000000" pitchFamily="2" charset="-52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0FD5992-3777-4CEE-A43F-FA092EFC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96" y="140340"/>
            <a:ext cx="10986138" cy="5837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Подпроект: </a:t>
            </a:r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«Возрождение исторического центра Зарайска»</a:t>
            </a:r>
          </a:p>
        </p:txBody>
      </p:sp>
      <p:sp>
        <p:nvSpPr>
          <p:cNvPr id="15" name="Рисунок 3">
            <a:extLst>
              <a:ext uri="{FF2B5EF4-FFF2-40B4-BE49-F238E27FC236}">
                <a16:creationId xmlns:a16="http://schemas.microsoft.com/office/drawing/2014/main" id="{2815ABE7-2C1F-40EE-92AE-C2CCAA3A3910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13C61-943D-46A4-AFCF-ADC609D80C82}"/>
              </a:ext>
            </a:extLst>
          </p:cNvPr>
          <p:cNvSpPr txBox="1"/>
          <p:nvPr/>
        </p:nvSpPr>
        <p:spPr>
          <a:xfrm>
            <a:off x="303422" y="1842023"/>
            <a:ext cx="3407042" cy="6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  <a:spcAft>
                <a:spcPts val="1200"/>
              </a:spcAft>
            </a:pPr>
            <a:r>
              <a:rPr lang="ru-RU" sz="96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22</a:t>
            </a:r>
            <a:endParaRPr lang="ru-RU" sz="9600" dirty="0">
              <a:latin typeface="Montserrat Alternates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058B5A-1B27-423A-8E30-8DF8CF49E805}"/>
              </a:ext>
            </a:extLst>
          </p:cNvPr>
          <p:cNvSpPr txBox="1"/>
          <p:nvPr/>
        </p:nvSpPr>
        <p:spPr>
          <a:xfrm>
            <a:off x="5576602" y="1342714"/>
            <a:ext cx="2531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Alternates" panose="00000500000000000000" pitchFamily="2" charset="-52"/>
              </a:rPr>
              <a:t>реставрация и реконструкция 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CB5A79-8F68-4982-81B6-6424707156EB}"/>
              </a:ext>
            </a:extLst>
          </p:cNvPr>
          <p:cNvSpPr txBox="1"/>
          <p:nvPr/>
        </p:nvSpPr>
        <p:spPr>
          <a:xfrm>
            <a:off x="5676735" y="1066696"/>
            <a:ext cx="1037917" cy="501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  <a:spcAft>
                <a:spcPts val="1200"/>
              </a:spcAft>
            </a:pPr>
            <a:r>
              <a:rPr lang="ru-RU" sz="4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 7</a:t>
            </a:r>
            <a:endParaRPr lang="ru-RU" sz="4400" dirty="0">
              <a:latin typeface="Montserrat Alternates" panose="000005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A2E2D4-8538-49B4-BB56-238BA483B5DF}"/>
              </a:ext>
            </a:extLst>
          </p:cNvPr>
          <p:cNvSpPr txBox="1"/>
          <p:nvPr/>
        </p:nvSpPr>
        <p:spPr>
          <a:xfrm>
            <a:off x="8804904" y="1342714"/>
            <a:ext cx="1425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Alternates" panose="00000500000000000000" pitchFamily="2" charset="-52"/>
              </a:rPr>
              <a:t>регенерация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0B99F6-1582-45A9-B985-7A364CD5DFEC}"/>
              </a:ext>
            </a:extLst>
          </p:cNvPr>
          <p:cNvSpPr txBox="1"/>
          <p:nvPr/>
        </p:nvSpPr>
        <p:spPr>
          <a:xfrm>
            <a:off x="8572272" y="1045685"/>
            <a:ext cx="1161189" cy="501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  <a:spcAft>
                <a:spcPts val="1200"/>
              </a:spcAft>
            </a:pPr>
            <a:r>
              <a:rPr lang="ru-RU" sz="4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 4</a:t>
            </a:r>
            <a:endParaRPr lang="ru-RU" sz="4400" dirty="0">
              <a:latin typeface="Montserrat Alternates" panose="00000500000000000000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820B51-04A3-46C3-8DED-73E97AE70856}"/>
              </a:ext>
            </a:extLst>
          </p:cNvPr>
          <p:cNvSpPr txBox="1"/>
          <p:nvPr/>
        </p:nvSpPr>
        <p:spPr>
          <a:xfrm>
            <a:off x="4438277" y="2406012"/>
            <a:ext cx="1926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Alternates" panose="00000500000000000000" pitchFamily="2" charset="-52"/>
              </a:rPr>
              <a:t>обустройство въездных стел</a:t>
            </a:r>
            <a:endParaRPr lang="ru-RU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BC5D23-722B-48CF-8D28-EFFB797B72FB}"/>
              </a:ext>
            </a:extLst>
          </p:cNvPr>
          <p:cNvSpPr txBox="1"/>
          <p:nvPr/>
        </p:nvSpPr>
        <p:spPr>
          <a:xfrm>
            <a:off x="4085340" y="2060230"/>
            <a:ext cx="2266393" cy="501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spcAft>
                <a:spcPts val="1200"/>
              </a:spcAft>
            </a:pPr>
            <a:r>
              <a:rPr lang="ru-RU" sz="4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3</a:t>
            </a:r>
            <a:endParaRPr lang="ru-RU" sz="4400" dirty="0">
              <a:latin typeface="Montserrat Alternates" panose="00000500000000000000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0F5788-D31F-4B2E-BFF1-458E5022DDF3}"/>
              </a:ext>
            </a:extLst>
          </p:cNvPr>
          <p:cNvSpPr txBox="1"/>
          <p:nvPr/>
        </p:nvSpPr>
        <p:spPr>
          <a:xfrm>
            <a:off x="6969505" y="2406012"/>
            <a:ext cx="1849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 Alternates" panose="00000500000000000000" pitchFamily="2" charset="-52"/>
              </a:rPr>
              <a:t>расчистка оврагов</a:t>
            </a:r>
            <a:endParaRPr lang="ru-RU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8CF852-2BA5-4A47-B1B7-A9D0BA8865E1}"/>
              </a:ext>
            </a:extLst>
          </p:cNvPr>
          <p:cNvSpPr txBox="1"/>
          <p:nvPr/>
        </p:nvSpPr>
        <p:spPr>
          <a:xfrm>
            <a:off x="7499113" y="2080013"/>
            <a:ext cx="928358" cy="501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  <a:spcAft>
                <a:spcPts val="1200"/>
              </a:spcAft>
            </a:pPr>
            <a:r>
              <a:rPr lang="ru-RU" sz="4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1</a:t>
            </a:r>
            <a:endParaRPr lang="ru-RU" sz="4400" dirty="0">
              <a:latin typeface="Montserrat Alternates" panose="00000500000000000000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3AE2A9-C608-439C-A4E4-CEBC7BFB0C26}"/>
              </a:ext>
            </a:extLst>
          </p:cNvPr>
          <p:cNvSpPr txBox="1"/>
          <p:nvPr/>
        </p:nvSpPr>
        <p:spPr>
          <a:xfrm>
            <a:off x="9574851" y="2411331"/>
            <a:ext cx="28258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Alternates" panose="00000500000000000000" pitchFamily="2" charset="-52"/>
              </a:rPr>
              <a:t>благоустройство </a:t>
            </a:r>
            <a:br>
              <a:rPr lang="ru-RU" sz="1400" dirty="0">
                <a:latin typeface="Montserrat Alternates" panose="00000500000000000000" pitchFamily="2" charset="-52"/>
              </a:rPr>
            </a:br>
            <a:r>
              <a:rPr lang="ru-RU" sz="1400" dirty="0">
                <a:latin typeface="Montserrat Alternates" panose="00000500000000000000" pitchFamily="2" charset="-52"/>
              </a:rPr>
              <a:t>и реконструкция инженерных сетей, улиц</a:t>
            </a:r>
            <a:endParaRPr lang="ru-RU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AE05B4-B3F6-46A6-8CF9-BF349930D477}"/>
              </a:ext>
            </a:extLst>
          </p:cNvPr>
          <p:cNvSpPr txBox="1"/>
          <p:nvPr/>
        </p:nvSpPr>
        <p:spPr>
          <a:xfrm>
            <a:off x="10153439" y="2053041"/>
            <a:ext cx="1067221" cy="501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  <a:spcAft>
                <a:spcPts val="1200"/>
              </a:spcAft>
            </a:pPr>
            <a:r>
              <a:rPr lang="ru-RU" sz="4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7  </a:t>
            </a:r>
            <a:endParaRPr lang="ru-RU" sz="4400" dirty="0">
              <a:latin typeface="Montserrat Alternates" panose="00000500000000000000" pitchFamily="2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25CF8D-3EED-4E42-8F14-55204AE953A6}"/>
              </a:ext>
            </a:extLst>
          </p:cNvPr>
          <p:cNvSpPr txBox="1"/>
          <p:nvPr/>
        </p:nvSpPr>
        <p:spPr>
          <a:xfrm>
            <a:off x="1263920" y="4987091"/>
            <a:ext cx="106790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rPr>
              <a:t>Сроки реализации подпроекта – 2 </a:t>
            </a:r>
            <a:r>
              <a:rPr lang="ru-RU" sz="2400" b="1" dirty="0" err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rPr>
              <a:t>пол-е</a:t>
            </a:r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rPr>
              <a:t> 2021г. – 2027г.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F873FC-F2D6-4710-BBCA-98D9880CE737}"/>
              </a:ext>
            </a:extLst>
          </p:cNvPr>
          <p:cNvSpPr/>
          <p:nvPr/>
        </p:nvSpPr>
        <p:spPr>
          <a:xfrm>
            <a:off x="4147292" y="1834910"/>
            <a:ext cx="7632000" cy="36000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8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02AD048-A21C-40A0-BC60-967C64E48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" r="752"/>
          <a:stretch/>
        </p:blipFill>
        <p:spPr bwMode="auto">
          <a:xfrm>
            <a:off x="6254671" y="1181095"/>
            <a:ext cx="225061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4453C79-317B-4355-B19F-76078FBCB76F}"/>
              </a:ext>
            </a:extLst>
          </p:cNvPr>
          <p:cNvSpPr/>
          <p:nvPr/>
        </p:nvSpPr>
        <p:spPr>
          <a:xfrm>
            <a:off x="8505290" y="118109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-1" y="118109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C5140-7E48-453F-ABCC-E7D68FB8EEA9}"/>
              </a:ext>
            </a:extLst>
          </p:cNvPr>
          <p:cNvSpPr txBox="1"/>
          <p:nvPr/>
        </p:nvSpPr>
        <p:spPr>
          <a:xfrm>
            <a:off x="8596948" y="1181095"/>
            <a:ext cx="3598333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ОКН регионального значения</a:t>
            </a:r>
          </a:p>
          <a:p>
            <a:r>
              <a:rPr lang="ru-RU" dirty="0"/>
              <a:t>Планируемое использование: </a:t>
            </a:r>
            <a:r>
              <a:rPr lang="ru-RU" b="0" dirty="0"/>
              <a:t>музей боевой славы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4B7235-03D7-4E26-B4F3-91B1CF84C32E}"/>
              </a:ext>
            </a:extLst>
          </p:cNvPr>
          <p:cNvSpPr txBox="1">
            <a:spLocks/>
          </p:cNvSpPr>
          <p:nvPr/>
        </p:nvSpPr>
        <p:spPr>
          <a:xfrm>
            <a:off x="962022" y="140843"/>
            <a:ext cx="10986138" cy="568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Реставрация и реконструкция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41D38DE-6A7C-4437-8D7F-4053A0ACD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7" y="1181095"/>
            <a:ext cx="3603364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Статус: </a:t>
            </a:r>
            <a:r>
              <a:rPr lang="ru-RU" altLang="ru-RU" sz="160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ОКН федерального значения</a:t>
            </a:r>
          </a:p>
          <a:p>
            <a:pPr algn="just">
              <a:spcAft>
                <a:spcPts val="120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Планируемое использование: </a:t>
            </a:r>
            <a:r>
              <a:rPr lang="ru-RU" altLang="ru-RU" sz="160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культурно-выставочный центр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7F90E7-BDAB-4AF6-BDD0-A9C90FF2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 bwMode="auto">
          <a:xfrm>
            <a:off x="3689990" y="1181095"/>
            <a:ext cx="225061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58D64708-2ED6-4B00-9E90-02F104520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" r="3571"/>
          <a:stretch/>
        </p:blipFill>
        <p:spPr bwMode="auto">
          <a:xfrm>
            <a:off x="3689990" y="5094735"/>
            <a:ext cx="225061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6792CC-562F-4FC9-A562-892B3D21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91" y="5094735"/>
            <a:ext cx="2250618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A54735A-161A-4F73-8BC9-B3E500449566}"/>
              </a:ext>
            </a:extLst>
          </p:cNvPr>
          <p:cNvSpPr/>
          <p:nvPr/>
        </p:nvSpPr>
        <p:spPr>
          <a:xfrm>
            <a:off x="8502009" y="509473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EFC49C4-CEE9-415E-A2FC-EF2462C449D3}"/>
              </a:ext>
            </a:extLst>
          </p:cNvPr>
          <p:cNvSpPr/>
          <p:nvPr/>
        </p:nvSpPr>
        <p:spPr>
          <a:xfrm>
            <a:off x="-1" y="509473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2CD2B-2002-43BD-8138-47645D0AFC41}"/>
              </a:ext>
            </a:extLst>
          </p:cNvPr>
          <p:cNvSpPr txBox="1"/>
          <p:nvPr/>
        </p:nvSpPr>
        <p:spPr>
          <a:xfrm>
            <a:off x="86627" y="5102561"/>
            <a:ext cx="3603363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ОКН регионального значения</a:t>
            </a:r>
          </a:p>
          <a:p>
            <a:r>
              <a:rPr lang="ru-RU" dirty="0"/>
              <a:t>Планируемое использование: </a:t>
            </a:r>
            <a:r>
              <a:rPr lang="ru-RU" b="0" dirty="0"/>
              <a:t>музей, парк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AADB5-609B-49B1-9A95-2FBC9BAA7D15}"/>
              </a:ext>
            </a:extLst>
          </p:cNvPr>
          <p:cNvSpPr txBox="1"/>
          <p:nvPr/>
        </p:nvSpPr>
        <p:spPr>
          <a:xfrm>
            <a:off x="8502009" y="5102561"/>
            <a:ext cx="3603363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ОКН регионального значения</a:t>
            </a:r>
          </a:p>
          <a:p>
            <a:r>
              <a:rPr lang="ru-RU" dirty="0"/>
              <a:t>Планируемое использование: </a:t>
            </a:r>
            <a:r>
              <a:rPr lang="ru-RU" b="0" dirty="0"/>
              <a:t>музей купечества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535CDE-861A-4B76-8B97-9C65968C2791}"/>
              </a:ext>
            </a:extLst>
          </p:cNvPr>
          <p:cNvCxnSpPr>
            <a:cxnSpLocks/>
          </p:cNvCxnSpPr>
          <p:nvPr/>
        </p:nvCxnSpPr>
        <p:spPr>
          <a:xfrm>
            <a:off x="1121091" y="3907857"/>
            <a:ext cx="9949818" cy="0"/>
          </a:xfrm>
          <a:prstGeom prst="line">
            <a:avLst/>
          </a:prstGeom>
          <a:ln w="28575">
            <a:solidFill>
              <a:srgbClr val="2A9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1710701" y="3096512"/>
            <a:ext cx="4479975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Дом Купца Локтева </a:t>
            </a:r>
          </a:p>
          <a:p>
            <a:r>
              <a:rPr lang="ru-RU" sz="1400" dirty="0"/>
              <a:t>(ул. Карла Маркса, 33/19), XVIII-XIX вв.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2EAE06-20D0-4B38-B44A-5024A208313C}"/>
              </a:ext>
            </a:extLst>
          </p:cNvPr>
          <p:cNvSpPr txBox="1"/>
          <p:nvPr/>
        </p:nvSpPr>
        <p:spPr>
          <a:xfrm>
            <a:off x="5809613" y="3096512"/>
            <a:ext cx="4463760" cy="569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Купеческий дом</a:t>
            </a:r>
          </a:p>
          <a:p>
            <a:pPr algn="r"/>
            <a:r>
              <a:rPr lang="ru-RU" sz="1400" dirty="0"/>
              <a:t> (ул. 25 лет Победы, 21), XVIII-XIX вв.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83C9A1-EA2A-48E1-A585-D01C2F252679}"/>
              </a:ext>
            </a:extLst>
          </p:cNvPr>
          <p:cNvSpPr txBox="1"/>
          <p:nvPr/>
        </p:nvSpPr>
        <p:spPr>
          <a:xfrm>
            <a:off x="1710701" y="4116647"/>
            <a:ext cx="4385299" cy="50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Дача Августа Редерса, парк </a:t>
            </a:r>
          </a:p>
          <a:p>
            <a:r>
              <a:rPr lang="ru-RU" sz="1400" dirty="0"/>
              <a:t>(ул. Первомайская), начало XIX в.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6A582A-93A0-4D2D-AA1B-D98588D3B2FD}"/>
              </a:ext>
            </a:extLst>
          </p:cNvPr>
          <p:cNvSpPr txBox="1"/>
          <p:nvPr/>
        </p:nvSpPr>
        <p:spPr>
          <a:xfrm>
            <a:off x="5809613" y="4116647"/>
            <a:ext cx="4463760" cy="58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Купеческий особняк</a:t>
            </a:r>
          </a:p>
          <a:p>
            <a:pPr algn="r"/>
            <a:r>
              <a:rPr lang="ru-RU" sz="1400" dirty="0"/>
              <a:t>(ул. Дзержинского, 51),  первая пол. XIX вв.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59B25A0-710D-4C14-9E9E-F6D854F86720}"/>
              </a:ext>
            </a:extLst>
          </p:cNvPr>
          <p:cNvSpPr/>
          <p:nvPr/>
        </p:nvSpPr>
        <p:spPr>
          <a:xfrm>
            <a:off x="1121091" y="3179318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0A1508-F8FF-438E-A3D8-90A4E85D40FE}"/>
              </a:ext>
            </a:extLst>
          </p:cNvPr>
          <p:cNvSpPr txBox="1"/>
          <p:nvPr/>
        </p:nvSpPr>
        <p:spPr>
          <a:xfrm>
            <a:off x="1186459" y="3131026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26DB8CF-1565-4AA6-AAA3-8C5D7EFAD14D}"/>
              </a:ext>
            </a:extLst>
          </p:cNvPr>
          <p:cNvSpPr/>
          <p:nvPr/>
        </p:nvSpPr>
        <p:spPr>
          <a:xfrm>
            <a:off x="10468774" y="3179318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6ED7EC-5DD8-4994-B478-7C6BC473257A}"/>
              </a:ext>
            </a:extLst>
          </p:cNvPr>
          <p:cNvSpPr txBox="1"/>
          <p:nvPr/>
        </p:nvSpPr>
        <p:spPr>
          <a:xfrm>
            <a:off x="10534142" y="3131026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3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154E476-69BA-4FC3-88F9-DE3F245B3079}"/>
              </a:ext>
            </a:extLst>
          </p:cNvPr>
          <p:cNvSpPr/>
          <p:nvPr/>
        </p:nvSpPr>
        <p:spPr>
          <a:xfrm>
            <a:off x="1121091" y="4104021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97620-40E5-4567-A03E-459B1BEC3CCE}"/>
              </a:ext>
            </a:extLst>
          </p:cNvPr>
          <p:cNvSpPr txBox="1"/>
          <p:nvPr/>
        </p:nvSpPr>
        <p:spPr>
          <a:xfrm>
            <a:off x="1186459" y="4055729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2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C1393A2-8093-4129-8322-AE3C1BA1E4E2}"/>
              </a:ext>
            </a:extLst>
          </p:cNvPr>
          <p:cNvSpPr/>
          <p:nvPr/>
        </p:nvSpPr>
        <p:spPr>
          <a:xfrm>
            <a:off x="10468774" y="4152311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3E1BB0-F9B4-44F5-84EE-95B052A470A0}"/>
              </a:ext>
            </a:extLst>
          </p:cNvPr>
          <p:cNvSpPr txBox="1"/>
          <p:nvPr/>
        </p:nvSpPr>
        <p:spPr>
          <a:xfrm>
            <a:off x="10534142" y="4104019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4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5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4453C79-317B-4355-B19F-76078FBCB76F}"/>
              </a:ext>
            </a:extLst>
          </p:cNvPr>
          <p:cNvSpPr/>
          <p:nvPr/>
        </p:nvSpPr>
        <p:spPr>
          <a:xfrm>
            <a:off x="5214898" y="1182733"/>
            <a:ext cx="3689991" cy="1840460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C5140-7E48-453F-ABCC-E7D68FB8EEA9}"/>
              </a:ext>
            </a:extLst>
          </p:cNvPr>
          <p:cNvSpPr txBox="1"/>
          <p:nvPr/>
        </p:nvSpPr>
        <p:spPr>
          <a:xfrm>
            <a:off x="5260726" y="1287857"/>
            <a:ext cx="359833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исторически ценный, градоформирующий объект</a:t>
            </a:r>
          </a:p>
          <a:p>
            <a:r>
              <a:rPr lang="ru-RU" dirty="0"/>
              <a:t>Планируемое использование: </a:t>
            </a:r>
            <a:r>
              <a:rPr lang="ru-RU" b="0" dirty="0"/>
              <a:t>Зарайская палата ремесел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4B7235-03D7-4E26-B4F3-91B1CF84C32E}"/>
              </a:ext>
            </a:extLst>
          </p:cNvPr>
          <p:cNvSpPr txBox="1">
            <a:spLocks/>
          </p:cNvSpPr>
          <p:nvPr/>
        </p:nvSpPr>
        <p:spPr>
          <a:xfrm>
            <a:off x="1014274" y="139716"/>
            <a:ext cx="10986138" cy="583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Реставрация и реконструкция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A54735A-161A-4F73-8BC9-B3E500449566}"/>
              </a:ext>
            </a:extLst>
          </p:cNvPr>
          <p:cNvSpPr/>
          <p:nvPr/>
        </p:nvSpPr>
        <p:spPr>
          <a:xfrm>
            <a:off x="8502009" y="4860464"/>
            <a:ext cx="3689991" cy="1767347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EFC49C4-CEE9-415E-A2FC-EF2462C449D3}"/>
              </a:ext>
            </a:extLst>
          </p:cNvPr>
          <p:cNvSpPr/>
          <p:nvPr/>
        </p:nvSpPr>
        <p:spPr>
          <a:xfrm>
            <a:off x="-1" y="4860464"/>
            <a:ext cx="3689991" cy="1767347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2CD2B-2002-43BD-8138-47645D0AFC41}"/>
              </a:ext>
            </a:extLst>
          </p:cNvPr>
          <p:cNvSpPr txBox="1"/>
          <p:nvPr/>
        </p:nvSpPr>
        <p:spPr>
          <a:xfrm>
            <a:off x="86627" y="5102561"/>
            <a:ext cx="360336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исторически ценный, градоформирующий объект</a:t>
            </a:r>
          </a:p>
          <a:p>
            <a:r>
              <a:rPr lang="ru-RU" dirty="0"/>
              <a:t>Планируемое использование: </a:t>
            </a:r>
            <a:r>
              <a:rPr lang="ru-RU" b="0" dirty="0"/>
              <a:t>народный театр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AADB5-609B-49B1-9A95-2FBC9BAA7D15}"/>
              </a:ext>
            </a:extLst>
          </p:cNvPr>
          <p:cNvSpPr txBox="1"/>
          <p:nvPr/>
        </p:nvSpPr>
        <p:spPr>
          <a:xfrm>
            <a:off x="8502009" y="5102561"/>
            <a:ext cx="360336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исторически ценный, градоформирующий объект</a:t>
            </a:r>
          </a:p>
          <a:p>
            <a:r>
              <a:rPr lang="ru-RU" dirty="0"/>
              <a:t>Планируемое использование: </a:t>
            </a:r>
            <a:r>
              <a:rPr lang="ru-RU" b="0" dirty="0"/>
              <a:t>литературное кафе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535CDE-861A-4B76-8B97-9C65968C2791}"/>
              </a:ext>
            </a:extLst>
          </p:cNvPr>
          <p:cNvCxnSpPr>
            <a:cxnSpLocks/>
          </p:cNvCxnSpPr>
          <p:nvPr/>
        </p:nvCxnSpPr>
        <p:spPr>
          <a:xfrm>
            <a:off x="1121091" y="3907857"/>
            <a:ext cx="9949818" cy="0"/>
          </a:xfrm>
          <a:prstGeom prst="line">
            <a:avLst/>
          </a:prstGeom>
          <a:ln w="28575">
            <a:solidFill>
              <a:srgbClr val="2A9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E2EAE06-20D0-4B38-B44A-5024A208313C}"/>
              </a:ext>
            </a:extLst>
          </p:cNvPr>
          <p:cNvSpPr txBox="1"/>
          <p:nvPr/>
        </p:nvSpPr>
        <p:spPr>
          <a:xfrm>
            <a:off x="2228076" y="3171064"/>
            <a:ext cx="4463760" cy="569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Купеческий дом</a:t>
            </a:r>
          </a:p>
          <a:p>
            <a:r>
              <a:rPr lang="ru-RU" sz="1400" dirty="0"/>
              <a:t>(ул. Мерецкова, 64)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83C9A1-EA2A-48E1-A585-D01C2F252679}"/>
              </a:ext>
            </a:extLst>
          </p:cNvPr>
          <p:cNvSpPr txBox="1"/>
          <p:nvPr/>
        </p:nvSpPr>
        <p:spPr>
          <a:xfrm>
            <a:off x="1710701" y="4116647"/>
            <a:ext cx="4385299" cy="50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Купеческий дом</a:t>
            </a:r>
          </a:p>
          <a:p>
            <a:r>
              <a:rPr lang="ru-RU" sz="1400" dirty="0"/>
              <a:t>(ул. Дзержинского, 46)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6A582A-93A0-4D2D-AA1B-D98588D3B2FD}"/>
              </a:ext>
            </a:extLst>
          </p:cNvPr>
          <p:cNvSpPr txBox="1"/>
          <p:nvPr/>
        </p:nvSpPr>
        <p:spPr>
          <a:xfrm>
            <a:off x="5809613" y="4116647"/>
            <a:ext cx="4463760" cy="58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Купеческий дом</a:t>
            </a:r>
          </a:p>
          <a:p>
            <a:r>
              <a:rPr lang="ru-RU" sz="1400" dirty="0"/>
              <a:t> (ул. Красноармейская, 27)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26DB8CF-1565-4AA6-AAA3-8C5D7EFAD14D}"/>
              </a:ext>
            </a:extLst>
          </p:cNvPr>
          <p:cNvSpPr/>
          <p:nvPr/>
        </p:nvSpPr>
        <p:spPr>
          <a:xfrm>
            <a:off x="6768990" y="3224434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6ED7EC-5DD8-4994-B478-7C6BC473257A}"/>
              </a:ext>
            </a:extLst>
          </p:cNvPr>
          <p:cNvSpPr txBox="1"/>
          <p:nvPr/>
        </p:nvSpPr>
        <p:spPr>
          <a:xfrm>
            <a:off x="6846144" y="3207517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6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154E476-69BA-4FC3-88F9-DE3F245B3079}"/>
              </a:ext>
            </a:extLst>
          </p:cNvPr>
          <p:cNvSpPr/>
          <p:nvPr/>
        </p:nvSpPr>
        <p:spPr>
          <a:xfrm>
            <a:off x="1121091" y="4104021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97620-40E5-4567-A03E-459B1BEC3CCE}"/>
              </a:ext>
            </a:extLst>
          </p:cNvPr>
          <p:cNvSpPr txBox="1"/>
          <p:nvPr/>
        </p:nvSpPr>
        <p:spPr>
          <a:xfrm>
            <a:off x="1186459" y="4055729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5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C1393A2-8093-4129-8322-AE3C1BA1E4E2}"/>
              </a:ext>
            </a:extLst>
          </p:cNvPr>
          <p:cNvSpPr/>
          <p:nvPr/>
        </p:nvSpPr>
        <p:spPr>
          <a:xfrm>
            <a:off x="10468774" y="4152311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3E1BB0-F9B4-44F5-84EE-95B052A470A0}"/>
              </a:ext>
            </a:extLst>
          </p:cNvPr>
          <p:cNvSpPr txBox="1"/>
          <p:nvPr/>
        </p:nvSpPr>
        <p:spPr>
          <a:xfrm>
            <a:off x="10534142" y="4104019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7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280F9637-49C3-44F9-90CD-BDB4DFFE6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7" r="6727"/>
          <a:stretch/>
        </p:blipFill>
        <p:spPr bwMode="auto">
          <a:xfrm>
            <a:off x="2760617" y="1159545"/>
            <a:ext cx="2454281" cy="18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C29591F-BFA5-4F93-BC6E-761B352E3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5" r="5522"/>
          <a:stretch/>
        </p:blipFill>
        <p:spPr bwMode="auto">
          <a:xfrm>
            <a:off x="3689987" y="4860464"/>
            <a:ext cx="2255939" cy="17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E11E7C06-5E56-4317-9A9C-BA1BB7FB1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7925" r="328" b="38555"/>
          <a:stretch/>
        </p:blipFill>
        <p:spPr bwMode="auto">
          <a:xfrm>
            <a:off x="6246070" y="4860464"/>
            <a:ext cx="2255939" cy="17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86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4453C79-317B-4355-B19F-76078FBCB76F}"/>
              </a:ext>
            </a:extLst>
          </p:cNvPr>
          <p:cNvSpPr/>
          <p:nvPr/>
        </p:nvSpPr>
        <p:spPr>
          <a:xfrm>
            <a:off x="8502009" y="118109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-1" y="118109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C5140-7E48-453F-ABCC-E7D68FB8EEA9}"/>
              </a:ext>
            </a:extLst>
          </p:cNvPr>
          <p:cNvSpPr txBox="1"/>
          <p:nvPr/>
        </p:nvSpPr>
        <p:spPr>
          <a:xfrm>
            <a:off x="8593667" y="1634777"/>
            <a:ext cx="359833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ОКН регионального значения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4B7235-03D7-4E26-B4F3-91B1CF84C32E}"/>
              </a:ext>
            </a:extLst>
          </p:cNvPr>
          <p:cNvSpPr txBox="1">
            <a:spLocks/>
          </p:cNvSpPr>
          <p:nvPr/>
        </p:nvSpPr>
        <p:spPr>
          <a:xfrm>
            <a:off x="1119234" y="156027"/>
            <a:ext cx="10986138" cy="583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Регенерация</a:t>
            </a:r>
            <a:r>
              <a:rPr lang="ru-RU" sz="20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41D38DE-6A7C-4437-8D7F-4053A0ACD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7" y="1634777"/>
            <a:ext cx="360336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Статус: </a:t>
            </a:r>
            <a:r>
              <a:rPr lang="ru-RU" sz="160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вновь выявленный ОКН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A54735A-161A-4F73-8BC9-B3E500449566}"/>
              </a:ext>
            </a:extLst>
          </p:cNvPr>
          <p:cNvSpPr/>
          <p:nvPr/>
        </p:nvSpPr>
        <p:spPr>
          <a:xfrm>
            <a:off x="8502009" y="509473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EFC49C4-CEE9-415E-A2FC-EF2462C449D3}"/>
              </a:ext>
            </a:extLst>
          </p:cNvPr>
          <p:cNvSpPr/>
          <p:nvPr/>
        </p:nvSpPr>
        <p:spPr>
          <a:xfrm>
            <a:off x="-1" y="509473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2CD2B-2002-43BD-8138-47645D0AFC41}"/>
              </a:ext>
            </a:extLst>
          </p:cNvPr>
          <p:cNvSpPr txBox="1"/>
          <p:nvPr/>
        </p:nvSpPr>
        <p:spPr>
          <a:xfrm>
            <a:off x="86627" y="5556243"/>
            <a:ext cx="36033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ОКН федерального значения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AADB5-609B-49B1-9A95-2FBC9BAA7D15}"/>
              </a:ext>
            </a:extLst>
          </p:cNvPr>
          <p:cNvSpPr txBox="1"/>
          <p:nvPr/>
        </p:nvSpPr>
        <p:spPr>
          <a:xfrm>
            <a:off x="8502009" y="5556243"/>
            <a:ext cx="36033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dirty="0"/>
              <a:t>Статус: </a:t>
            </a:r>
            <a:r>
              <a:rPr lang="ru-RU" b="0" dirty="0"/>
              <a:t>ОКН регионального значения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535CDE-861A-4B76-8B97-9C65968C2791}"/>
              </a:ext>
            </a:extLst>
          </p:cNvPr>
          <p:cNvCxnSpPr>
            <a:cxnSpLocks/>
          </p:cNvCxnSpPr>
          <p:nvPr/>
        </p:nvCxnSpPr>
        <p:spPr>
          <a:xfrm>
            <a:off x="1121091" y="3907857"/>
            <a:ext cx="9949818" cy="0"/>
          </a:xfrm>
          <a:prstGeom prst="line">
            <a:avLst/>
          </a:prstGeom>
          <a:ln w="28575">
            <a:solidFill>
              <a:srgbClr val="2A9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1710701" y="3096512"/>
            <a:ext cx="4479975" cy="66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Средняя школа № 1 </a:t>
            </a:r>
          </a:p>
          <a:p>
            <a:r>
              <a:rPr lang="ru-RU" sz="1100" dirty="0"/>
              <a:t>им. Дважды Героя Советского Союза В.Н. Леонова</a:t>
            </a:r>
          </a:p>
          <a:p>
            <a:r>
              <a:rPr lang="ru-RU" sz="1400" dirty="0"/>
              <a:t>(ул. Красноармейская, 31)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83C9A1-EA2A-48E1-A585-D01C2F252679}"/>
              </a:ext>
            </a:extLst>
          </p:cNvPr>
          <p:cNvSpPr txBox="1"/>
          <p:nvPr/>
        </p:nvSpPr>
        <p:spPr>
          <a:xfrm>
            <a:off x="1710701" y="4116647"/>
            <a:ext cx="4385299" cy="50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Детская школа искусств </a:t>
            </a:r>
          </a:p>
          <a:p>
            <a:r>
              <a:rPr lang="ru-RU" sz="1100" dirty="0"/>
              <a:t>им. А.С. </a:t>
            </a:r>
            <a:r>
              <a:rPr lang="ru-RU" sz="1100" dirty="0" err="1"/>
              <a:t>Голубкиной</a:t>
            </a:r>
            <a:endParaRPr lang="ru-RU" sz="1100" dirty="0"/>
          </a:p>
          <a:p>
            <a:r>
              <a:rPr lang="ru-RU" sz="1400" dirty="0"/>
              <a:t>(ул. Карла Маркса, 42)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6A582A-93A0-4D2D-AA1B-D98588D3B2FD}"/>
              </a:ext>
            </a:extLst>
          </p:cNvPr>
          <p:cNvSpPr txBox="1"/>
          <p:nvPr/>
        </p:nvSpPr>
        <p:spPr>
          <a:xfrm>
            <a:off x="5809613" y="3921633"/>
            <a:ext cx="4463760" cy="777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Администрация г.о. Зарайск</a:t>
            </a:r>
          </a:p>
          <a:p>
            <a:r>
              <a:rPr lang="ru-RU" sz="1400" dirty="0"/>
              <a:t>(ул. Советская, 23)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59B25A0-710D-4C14-9E9E-F6D854F86720}"/>
              </a:ext>
            </a:extLst>
          </p:cNvPr>
          <p:cNvSpPr/>
          <p:nvPr/>
        </p:nvSpPr>
        <p:spPr>
          <a:xfrm>
            <a:off x="1121091" y="3179318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0A1508-F8FF-438E-A3D8-90A4E85D40FE}"/>
              </a:ext>
            </a:extLst>
          </p:cNvPr>
          <p:cNvSpPr txBox="1"/>
          <p:nvPr/>
        </p:nvSpPr>
        <p:spPr>
          <a:xfrm>
            <a:off x="1186459" y="3131026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26DB8CF-1565-4AA6-AAA3-8C5D7EFAD14D}"/>
              </a:ext>
            </a:extLst>
          </p:cNvPr>
          <p:cNvSpPr/>
          <p:nvPr/>
        </p:nvSpPr>
        <p:spPr>
          <a:xfrm>
            <a:off x="10468774" y="3179318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6ED7EC-5DD8-4994-B478-7C6BC473257A}"/>
              </a:ext>
            </a:extLst>
          </p:cNvPr>
          <p:cNvSpPr txBox="1"/>
          <p:nvPr/>
        </p:nvSpPr>
        <p:spPr>
          <a:xfrm>
            <a:off x="10534142" y="3131026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3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154E476-69BA-4FC3-88F9-DE3F245B3079}"/>
              </a:ext>
            </a:extLst>
          </p:cNvPr>
          <p:cNvSpPr/>
          <p:nvPr/>
        </p:nvSpPr>
        <p:spPr>
          <a:xfrm>
            <a:off x="1121091" y="4104021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97620-40E5-4567-A03E-459B1BEC3CCE}"/>
              </a:ext>
            </a:extLst>
          </p:cNvPr>
          <p:cNvSpPr txBox="1"/>
          <p:nvPr/>
        </p:nvSpPr>
        <p:spPr>
          <a:xfrm>
            <a:off x="1186459" y="4055729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2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C1393A2-8093-4129-8322-AE3C1BA1E4E2}"/>
              </a:ext>
            </a:extLst>
          </p:cNvPr>
          <p:cNvSpPr/>
          <p:nvPr/>
        </p:nvSpPr>
        <p:spPr>
          <a:xfrm>
            <a:off x="10468774" y="4152311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3E1BB0-F9B4-44F5-84EE-95B052A470A0}"/>
              </a:ext>
            </a:extLst>
          </p:cNvPr>
          <p:cNvSpPr txBox="1"/>
          <p:nvPr/>
        </p:nvSpPr>
        <p:spPr>
          <a:xfrm>
            <a:off x="10534142" y="4104019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4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2860CD-DF1F-4BF7-B335-375DC5D44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" r="-1"/>
          <a:stretch/>
        </p:blipFill>
        <p:spPr bwMode="auto">
          <a:xfrm>
            <a:off x="3689990" y="1185368"/>
            <a:ext cx="225593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A16F273D-807F-4635-9017-887FA7AF6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90"/>
          <a:stretch/>
        </p:blipFill>
        <p:spPr bwMode="auto">
          <a:xfrm>
            <a:off x="6246070" y="1181095"/>
            <a:ext cx="225593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E5F03C-47FB-4F95-A4E4-4ADEECBB1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7163" r="15794" b="15781"/>
          <a:stretch/>
        </p:blipFill>
        <p:spPr bwMode="auto">
          <a:xfrm>
            <a:off x="3689989" y="5101544"/>
            <a:ext cx="2255940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A06DAED2-DB6E-4552-9898-CD88DCECC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11697"/>
          <a:stretch/>
        </p:blipFill>
        <p:spPr bwMode="auto">
          <a:xfrm>
            <a:off x="6246069" y="5094735"/>
            <a:ext cx="225593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5793398" y="3103122"/>
            <a:ext cx="4479975" cy="656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Управление образования</a:t>
            </a:r>
          </a:p>
          <a:p>
            <a:pPr algn="r"/>
            <a:r>
              <a:rPr lang="ru-RU" sz="1100" dirty="0"/>
              <a:t>администрации г.о. Зарайск</a:t>
            </a:r>
          </a:p>
          <a:p>
            <a:pPr algn="r"/>
            <a:r>
              <a:rPr lang="ru-RU" sz="1400" dirty="0"/>
              <a:t>(ул. Советская, 17/56)</a:t>
            </a:r>
          </a:p>
        </p:txBody>
      </p:sp>
    </p:spTree>
    <p:extLst>
      <p:ext uri="{BB962C8B-B14F-4D97-AF65-F5344CB8AC3E}">
        <p14:creationId xmlns:p14="http://schemas.microsoft.com/office/powerpoint/2010/main" val="55626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4B7235-03D7-4E26-B4F3-91B1CF84C32E}"/>
              </a:ext>
            </a:extLst>
          </p:cNvPr>
          <p:cNvSpPr txBox="1">
            <a:spLocks/>
          </p:cNvSpPr>
          <p:nvPr/>
        </p:nvSpPr>
        <p:spPr>
          <a:xfrm>
            <a:off x="1083941" y="151045"/>
            <a:ext cx="3514183" cy="583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400" dirty="0"/>
              <a:t>Благоустройство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49B5FC0-5BC5-4653-AA17-830E91AFD632}"/>
              </a:ext>
            </a:extLst>
          </p:cNvPr>
          <p:cNvSpPr/>
          <p:nvPr/>
        </p:nvSpPr>
        <p:spPr>
          <a:xfrm>
            <a:off x="6955589" y="2281048"/>
            <a:ext cx="4501014" cy="340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>
                <a:latin typeface="Montserrat Alternates" panose="00000500000000000000" pitchFamily="2" charset="-52"/>
              </a:rPr>
              <a:t>25 лет Победы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>
                <a:latin typeface="Montserrat Alternates" panose="00000500000000000000" pitchFamily="2" charset="-52"/>
              </a:rPr>
              <a:t>Карла Маркса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>
                <a:latin typeface="Montserrat Alternates" panose="00000500000000000000" pitchFamily="2" charset="-52"/>
              </a:rPr>
              <a:t>Кремлевский спуск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>
                <a:latin typeface="Montserrat Alternates" panose="00000500000000000000" pitchFamily="2" charset="-52"/>
              </a:rPr>
              <a:t>Коммунаров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>
                <a:latin typeface="Montserrat Alternates" panose="00000500000000000000" pitchFamily="2" charset="-52"/>
              </a:rPr>
              <a:t>Дзержинского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>
                <a:latin typeface="Montserrat Alternates" panose="00000500000000000000" pitchFamily="2" charset="-52"/>
              </a:rPr>
              <a:t>Мерецкова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</a:pPr>
            <a:r>
              <a:rPr lang="ru-RU" sz="1600" b="1" dirty="0" err="1">
                <a:latin typeface="Montserrat Alternates" panose="00000500000000000000" pitchFamily="2" charset="-52"/>
              </a:rPr>
              <a:t>Дм</a:t>
            </a:r>
            <a:r>
              <a:rPr lang="ru-RU" sz="1600" b="1" dirty="0">
                <a:latin typeface="Montserrat Alternates" panose="00000500000000000000" pitchFamily="2" charset="-52"/>
              </a:rPr>
              <a:t>. Благоева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DD972-5608-4DD5-8C0F-15264AA5A50F}"/>
              </a:ext>
            </a:extLst>
          </p:cNvPr>
          <p:cNvSpPr txBox="1"/>
          <p:nvPr/>
        </p:nvSpPr>
        <p:spPr>
          <a:xfrm>
            <a:off x="6096000" y="895769"/>
            <a:ext cx="5270500" cy="12054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600" b="1">
                <a:latin typeface="Montserrat Alternates" panose="000005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>
                <a:solidFill>
                  <a:srgbClr val="2A9B27"/>
                </a:solidFill>
              </a:rPr>
              <a:t>Благоустройство 7 улиц фрагмента исторического центра</a:t>
            </a:r>
          </a:p>
          <a:p>
            <a:pPr marL="0" indent="0">
              <a:buNone/>
            </a:pPr>
            <a:r>
              <a:rPr lang="ru-RU" dirty="0">
                <a:solidFill>
                  <a:srgbClr val="2A9B27"/>
                </a:solidFill>
              </a:rPr>
              <a:t>Указанные улицы входят в сеть пешеходных маршрутов.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9" y="979636"/>
            <a:ext cx="5574966" cy="50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AC2F7F7-C0AD-41D5-AFEB-B1AF6F58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92" y="2133600"/>
            <a:ext cx="3989522" cy="291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11073" y="5028785"/>
            <a:ext cx="5809614" cy="1097448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4B7235-03D7-4E26-B4F3-91B1CF84C32E}"/>
              </a:ext>
            </a:extLst>
          </p:cNvPr>
          <p:cNvSpPr txBox="1">
            <a:spLocks/>
          </p:cNvSpPr>
          <p:nvPr/>
        </p:nvSpPr>
        <p:spPr>
          <a:xfrm>
            <a:off x="1084704" y="176735"/>
            <a:ext cx="10986138" cy="583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Прочие мероприятия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41D38DE-6A7C-4437-8D7F-4053A0ACD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8" y="5177659"/>
            <a:ext cx="572298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200" b="1" spc="-5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Подсветка, </a:t>
            </a:r>
            <a:r>
              <a:rPr lang="ru-RU" sz="1200" spc="-5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созданная за счет изменения функционального зонирования и подчеркивающая уникальную планировку фасадов, поможет создать туристический и коммерческий потенциал этой зоны.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751221" y="1309458"/>
            <a:ext cx="5344779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l"/>
            <a:r>
              <a:rPr lang="ru-RU" dirty="0"/>
              <a:t>Архитектурная подсветка зданий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83C9A1-EA2A-48E1-A585-D01C2F252679}"/>
              </a:ext>
            </a:extLst>
          </p:cNvPr>
          <p:cNvSpPr txBox="1"/>
          <p:nvPr/>
        </p:nvSpPr>
        <p:spPr>
          <a:xfrm>
            <a:off x="6917701" y="1369985"/>
            <a:ext cx="5274299" cy="50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Обустройство въездных стел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59B25A0-710D-4C14-9E9E-F6D854F86720}"/>
              </a:ext>
            </a:extLst>
          </p:cNvPr>
          <p:cNvSpPr/>
          <p:nvPr/>
        </p:nvSpPr>
        <p:spPr>
          <a:xfrm>
            <a:off x="186489" y="1362578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0A1508-F8FF-438E-A3D8-90A4E85D40FE}"/>
              </a:ext>
            </a:extLst>
          </p:cNvPr>
          <p:cNvSpPr txBox="1"/>
          <p:nvPr/>
        </p:nvSpPr>
        <p:spPr>
          <a:xfrm>
            <a:off x="251857" y="1314286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154E476-69BA-4FC3-88F9-DE3F245B3079}"/>
              </a:ext>
            </a:extLst>
          </p:cNvPr>
          <p:cNvSpPr/>
          <p:nvPr/>
        </p:nvSpPr>
        <p:spPr>
          <a:xfrm>
            <a:off x="6328091" y="1357359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97620-40E5-4567-A03E-459B1BEC3CCE}"/>
              </a:ext>
            </a:extLst>
          </p:cNvPr>
          <p:cNvSpPr txBox="1"/>
          <p:nvPr/>
        </p:nvSpPr>
        <p:spPr>
          <a:xfrm>
            <a:off x="6393459" y="1309067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2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65FE621-0FF4-4B61-B221-A27907F0E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10845" r="1073" b="17159"/>
          <a:stretch/>
        </p:blipFill>
        <p:spPr bwMode="auto">
          <a:xfrm>
            <a:off x="9020176" y="1973525"/>
            <a:ext cx="3171824" cy="14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5C38804-E293-40D4-BB4D-6BE75379CC34}"/>
              </a:ext>
            </a:extLst>
          </p:cNvPr>
          <p:cNvSpPr/>
          <p:nvPr/>
        </p:nvSpPr>
        <p:spPr>
          <a:xfrm>
            <a:off x="6096000" y="3438963"/>
            <a:ext cx="6107073" cy="827765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087CC9C4-5531-4408-8DE2-2DABF759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39011"/>
            <a:ext cx="603087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2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Воссоздание исторического облика символа Зарайского купечества - въездных сторон города, которые во времена купечества именовались заставами: </a:t>
            </a:r>
            <a:r>
              <a:rPr lang="ru-RU" sz="1200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Каширо-Веневская Рязанская и Московская.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745925E-D200-47A2-9E3D-DA6E95F36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2" b="22102"/>
          <a:stretch/>
        </p:blipFill>
        <p:spPr bwMode="auto">
          <a:xfrm>
            <a:off x="8952987" y="4831396"/>
            <a:ext cx="3239013" cy="14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8C81E9C-A199-411C-B2B5-BD6726F70D17}"/>
              </a:ext>
            </a:extLst>
          </p:cNvPr>
          <p:cNvSpPr/>
          <p:nvPr/>
        </p:nvSpPr>
        <p:spPr>
          <a:xfrm>
            <a:off x="6096000" y="6126233"/>
            <a:ext cx="6107073" cy="696891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CC4036B4-4EA2-4146-8120-C9615F96F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151512"/>
            <a:ext cx="60308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2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Планируется создание круглогодичного ландшафтного природного парка, предназначенного для прогулок и тихого отдыха жителей и гостей города.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AF1C67-B63D-4A00-BF93-DB67B4528047}"/>
              </a:ext>
            </a:extLst>
          </p:cNvPr>
          <p:cNvSpPr txBox="1"/>
          <p:nvPr/>
        </p:nvSpPr>
        <p:spPr>
          <a:xfrm>
            <a:off x="6917701" y="4397955"/>
            <a:ext cx="5274299" cy="50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Расчистка оврагов р. Монастырка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96804800-81F1-4095-AA46-193578DADD74}"/>
              </a:ext>
            </a:extLst>
          </p:cNvPr>
          <p:cNvSpPr/>
          <p:nvPr/>
        </p:nvSpPr>
        <p:spPr>
          <a:xfrm>
            <a:off x="6328091" y="4385329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B3043C-992D-4D50-B469-73B32B62F3CB}"/>
              </a:ext>
            </a:extLst>
          </p:cNvPr>
          <p:cNvSpPr txBox="1"/>
          <p:nvPr/>
        </p:nvSpPr>
        <p:spPr>
          <a:xfrm>
            <a:off x="6393459" y="4337037"/>
            <a:ext cx="345056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</a:rPr>
              <a:t>3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1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>
            <a:extLst>
              <a:ext uri="{FF2B5EF4-FFF2-40B4-BE49-F238E27FC236}">
                <a16:creationId xmlns:a16="http://schemas.microsoft.com/office/drawing/2014/main" id="{85330D30-AA9D-4B3F-82E0-BC73227B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4" y="5093463"/>
            <a:ext cx="2253835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648CC8B1-328D-4E4C-9313-F807690FA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4327" r="8564" b="3432"/>
          <a:stretch/>
        </p:blipFill>
        <p:spPr bwMode="auto">
          <a:xfrm>
            <a:off x="3689989" y="5094735"/>
            <a:ext cx="225061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4453C79-317B-4355-B19F-76078FBCB76F}"/>
              </a:ext>
            </a:extLst>
          </p:cNvPr>
          <p:cNvSpPr/>
          <p:nvPr/>
        </p:nvSpPr>
        <p:spPr>
          <a:xfrm>
            <a:off x="8505290" y="118109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3FD21-D26E-465A-8E40-95697F2EF617}"/>
              </a:ext>
            </a:extLst>
          </p:cNvPr>
          <p:cNvSpPr/>
          <p:nvPr/>
        </p:nvSpPr>
        <p:spPr>
          <a:xfrm>
            <a:off x="-1" y="118109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02125B42-7C20-407D-8642-5597E8EC36E4}"/>
              </a:ext>
            </a:extLst>
          </p:cNvPr>
          <p:cNvSpPr/>
          <p:nvPr/>
        </p:nvSpPr>
        <p:spPr>
          <a:xfrm>
            <a:off x="186489" y="230189"/>
            <a:ext cx="487280" cy="294144"/>
          </a:xfrm>
          <a:custGeom>
            <a:avLst/>
            <a:gdLst>
              <a:gd name="connsiteX0" fmla="*/ 106628 w 8010772"/>
              <a:gd name="connsiteY0" fmla="*/ 2105629 h 4835657"/>
              <a:gd name="connsiteX1" fmla="*/ 63766 w 8010772"/>
              <a:gd name="connsiteY1" fmla="*/ 2105629 h 4835657"/>
              <a:gd name="connsiteX2" fmla="*/ 15569 w 8010772"/>
              <a:gd name="connsiteY2" fmla="*/ 2090103 h 4835657"/>
              <a:gd name="connsiteX3" fmla="*/ 15569 w 8010772"/>
              <a:gd name="connsiteY3" fmla="*/ 1915415 h 4835657"/>
              <a:gd name="connsiteX4" fmla="*/ 133489 w 8010772"/>
              <a:gd name="connsiteY4" fmla="*/ 1818926 h 4835657"/>
              <a:gd name="connsiteX5" fmla="*/ 738898 w 8010772"/>
              <a:gd name="connsiteY5" fmla="*/ 1082263 h 4835657"/>
              <a:gd name="connsiteX6" fmla="*/ 2020201 w 8010772"/>
              <a:gd name="connsiteY6" fmla="*/ 746602 h 4835657"/>
              <a:gd name="connsiteX7" fmla="*/ 3323888 w 8010772"/>
              <a:gd name="connsiteY7" fmla="*/ 578676 h 4835657"/>
              <a:gd name="connsiteX8" fmla="*/ 4377639 w 8010772"/>
              <a:gd name="connsiteY8" fmla="*/ 28607 h 4835657"/>
              <a:gd name="connsiteX9" fmla="*/ 4902752 w 8010772"/>
              <a:gd name="connsiteY9" fmla="*/ 160719 h 4835657"/>
              <a:gd name="connsiteX10" fmla="*/ 5777813 w 8010772"/>
              <a:gd name="connsiteY10" fmla="*/ 792989 h 4835657"/>
              <a:gd name="connsiteX11" fmla="*/ 6206438 w 8010772"/>
              <a:gd name="connsiteY11" fmla="*/ 903764 h 4835657"/>
              <a:gd name="connsiteX12" fmla="*/ 6381508 w 8010772"/>
              <a:gd name="connsiteY12" fmla="*/ 889477 h 4835657"/>
              <a:gd name="connsiteX13" fmla="*/ 6556578 w 8010772"/>
              <a:gd name="connsiteY13" fmla="*/ 792989 h 4835657"/>
              <a:gd name="connsiteX14" fmla="*/ 6688689 w 8010772"/>
              <a:gd name="connsiteY14" fmla="*/ 842995 h 4835657"/>
              <a:gd name="connsiteX15" fmla="*/ 6870903 w 8010772"/>
              <a:gd name="connsiteY15" fmla="*/ 854615 h 4835657"/>
              <a:gd name="connsiteX16" fmla="*/ 6916432 w 8010772"/>
              <a:gd name="connsiteY16" fmla="*/ 916242 h 4835657"/>
              <a:gd name="connsiteX17" fmla="*/ 7187037 w 8010772"/>
              <a:gd name="connsiteY17" fmla="*/ 1079691 h 4835657"/>
              <a:gd name="connsiteX18" fmla="*/ 7398683 w 8010772"/>
              <a:gd name="connsiteY18" fmla="*/ 1403827 h 4835657"/>
              <a:gd name="connsiteX19" fmla="*/ 7385253 w 8010772"/>
              <a:gd name="connsiteY19" fmla="*/ 1529747 h 4835657"/>
              <a:gd name="connsiteX20" fmla="*/ 7604899 w 8010772"/>
              <a:gd name="connsiteY20" fmla="*/ 1808354 h 4835657"/>
              <a:gd name="connsiteX21" fmla="*/ 7655763 w 8010772"/>
              <a:gd name="connsiteY21" fmla="*/ 1947704 h 4835657"/>
              <a:gd name="connsiteX22" fmla="*/ 7872742 w 8010772"/>
              <a:gd name="connsiteY22" fmla="*/ 2231645 h 4835657"/>
              <a:gd name="connsiteX23" fmla="*/ 7896841 w 8010772"/>
              <a:gd name="connsiteY23" fmla="*/ 2362899 h 4835657"/>
              <a:gd name="connsiteX24" fmla="*/ 8006663 w 8010772"/>
              <a:gd name="connsiteY24" fmla="*/ 2545112 h 4835657"/>
              <a:gd name="connsiteX25" fmla="*/ 7974469 w 8010772"/>
              <a:gd name="connsiteY25" fmla="*/ 2692464 h 4835657"/>
              <a:gd name="connsiteX26" fmla="*/ 7872647 w 8010772"/>
              <a:gd name="connsiteY26" fmla="*/ 2770188 h 4835657"/>
              <a:gd name="connsiteX27" fmla="*/ 7832451 w 8010772"/>
              <a:gd name="connsiteY27" fmla="*/ 2770188 h 4835657"/>
              <a:gd name="connsiteX28" fmla="*/ 7837785 w 8010772"/>
              <a:gd name="connsiteY28" fmla="*/ 2826481 h 4835657"/>
              <a:gd name="connsiteX29" fmla="*/ 7786922 w 8010772"/>
              <a:gd name="connsiteY29" fmla="*/ 2901538 h 4835657"/>
              <a:gd name="connsiteX30" fmla="*/ 7727962 w 8010772"/>
              <a:gd name="connsiteY30" fmla="*/ 2901538 h 4835657"/>
              <a:gd name="connsiteX31" fmla="*/ 7727962 w 8010772"/>
              <a:gd name="connsiteY31" fmla="*/ 2944400 h 4835657"/>
              <a:gd name="connsiteX32" fmla="*/ 7620806 w 8010772"/>
              <a:gd name="connsiteY32" fmla="*/ 3059558 h 4835657"/>
              <a:gd name="connsiteX33" fmla="*/ 7433259 w 8010772"/>
              <a:gd name="connsiteY33" fmla="*/ 3059558 h 4835657"/>
              <a:gd name="connsiteX34" fmla="*/ 7261809 w 8010772"/>
              <a:gd name="connsiteY34" fmla="*/ 2973833 h 4835657"/>
              <a:gd name="connsiteX35" fmla="*/ 7119791 w 8010772"/>
              <a:gd name="connsiteY35" fmla="*/ 2957735 h 4835657"/>
              <a:gd name="connsiteX36" fmla="*/ 6506286 w 8010772"/>
              <a:gd name="connsiteY36" fmla="*/ 2660365 h 4835657"/>
              <a:gd name="connsiteX37" fmla="*/ 6235680 w 8010772"/>
              <a:gd name="connsiteY37" fmla="*/ 2598738 h 4835657"/>
              <a:gd name="connsiteX38" fmla="*/ 6096329 w 8010772"/>
              <a:gd name="connsiteY38" fmla="*/ 2590737 h 4835657"/>
              <a:gd name="connsiteX39" fmla="*/ 5750763 w 8010772"/>
              <a:gd name="connsiteY39" fmla="*/ 2805050 h 4835657"/>
              <a:gd name="connsiteX40" fmla="*/ 5702566 w 8010772"/>
              <a:gd name="connsiteY40" fmla="*/ 2802383 h 4835657"/>
              <a:gd name="connsiteX41" fmla="*/ 5239079 w 8010772"/>
              <a:gd name="connsiteY41" fmla="*/ 3118517 h 4835657"/>
              <a:gd name="connsiteX42" fmla="*/ 4799691 w 8010772"/>
              <a:gd name="connsiteY42" fmla="*/ 3348927 h 4835657"/>
              <a:gd name="connsiteX43" fmla="*/ 4866652 w 8010772"/>
              <a:gd name="connsiteY43" fmla="*/ 3656966 h 4835657"/>
              <a:gd name="connsiteX44" fmla="*/ 5000574 w 8010772"/>
              <a:gd name="connsiteY44" fmla="*/ 4056158 h 4835657"/>
              <a:gd name="connsiteX45" fmla="*/ 5054199 w 8010772"/>
              <a:gd name="connsiteY45" fmla="*/ 4171316 h 4835657"/>
              <a:gd name="connsiteX46" fmla="*/ 5008670 w 8010772"/>
              <a:gd name="connsiteY46" fmla="*/ 4342766 h 4835657"/>
              <a:gd name="connsiteX47" fmla="*/ 5035435 w 8010772"/>
              <a:gd name="connsiteY47" fmla="*/ 4581176 h 4835657"/>
              <a:gd name="connsiteX48" fmla="*/ 5072963 w 8010772"/>
              <a:gd name="connsiteY48" fmla="*/ 4677665 h 4835657"/>
              <a:gd name="connsiteX49" fmla="*/ 5064963 w 8010772"/>
              <a:gd name="connsiteY49" fmla="*/ 4752722 h 4835657"/>
              <a:gd name="connsiteX50" fmla="*/ 4882749 w 8010772"/>
              <a:gd name="connsiteY50" fmla="*/ 4833113 h 4835657"/>
              <a:gd name="connsiteX51" fmla="*/ 4636242 w 8010772"/>
              <a:gd name="connsiteY51" fmla="*/ 4817015 h 4835657"/>
              <a:gd name="connsiteX52" fmla="*/ 4585379 w 8010772"/>
              <a:gd name="connsiteY52" fmla="*/ 4709859 h 4835657"/>
              <a:gd name="connsiteX53" fmla="*/ 4593380 w 8010772"/>
              <a:gd name="connsiteY53" fmla="*/ 4514311 h 4835657"/>
              <a:gd name="connsiteX54" fmla="*/ 4545183 w 8010772"/>
              <a:gd name="connsiteY54" fmla="*/ 4340194 h 4835657"/>
              <a:gd name="connsiteX55" fmla="*/ 4459458 w 8010772"/>
              <a:gd name="connsiteY55" fmla="*/ 4208940 h 4835657"/>
              <a:gd name="connsiteX56" fmla="*/ 4494320 w 8010772"/>
              <a:gd name="connsiteY56" fmla="*/ 4037489 h 4835657"/>
              <a:gd name="connsiteX57" fmla="*/ 4221048 w 8010772"/>
              <a:gd name="connsiteY57" fmla="*/ 3603530 h 4835657"/>
              <a:gd name="connsiteX58" fmla="*/ 3987971 w 8010772"/>
              <a:gd name="connsiteY58" fmla="*/ 3523139 h 4835657"/>
              <a:gd name="connsiteX59" fmla="*/ 3513816 w 8010772"/>
              <a:gd name="connsiteY59" fmla="*/ 3485611 h 4835657"/>
              <a:gd name="connsiteX60" fmla="*/ 2748578 w 8010772"/>
              <a:gd name="connsiteY60" fmla="*/ 3532950 h 4835657"/>
              <a:gd name="connsiteX61" fmla="*/ 1994960 w 8010772"/>
              <a:gd name="connsiteY61" fmla="*/ 3311494 h 4835657"/>
              <a:gd name="connsiteX62" fmla="*/ 1884184 w 8010772"/>
              <a:gd name="connsiteY62" fmla="*/ 3229293 h 4835657"/>
              <a:gd name="connsiteX63" fmla="*/ 1777028 w 8010772"/>
              <a:gd name="connsiteY63" fmla="*/ 3254344 h 4835657"/>
              <a:gd name="connsiteX64" fmla="*/ 1651965 w 8010772"/>
              <a:gd name="connsiteY64" fmla="*/ 3368644 h 4835657"/>
              <a:gd name="connsiteX65" fmla="*/ 1544808 w 8010772"/>
              <a:gd name="connsiteY65" fmla="*/ 3550857 h 4835657"/>
              <a:gd name="connsiteX66" fmla="*/ 1541189 w 8010772"/>
              <a:gd name="connsiteY66" fmla="*/ 4061683 h 4835657"/>
              <a:gd name="connsiteX67" fmla="*/ 1659108 w 8010772"/>
              <a:gd name="connsiteY67" fmla="*/ 4408202 h 4835657"/>
              <a:gd name="connsiteX68" fmla="*/ 1744833 w 8010772"/>
              <a:gd name="connsiteY68" fmla="*/ 4658234 h 4835657"/>
              <a:gd name="connsiteX69" fmla="*/ 1751977 w 8010772"/>
              <a:gd name="connsiteY69" fmla="*/ 4765390 h 4835657"/>
              <a:gd name="connsiteX70" fmla="*/ 1726926 w 8010772"/>
              <a:gd name="connsiteY70" fmla="*/ 4765390 h 4835657"/>
              <a:gd name="connsiteX71" fmla="*/ 1705495 w 8010772"/>
              <a:gd name="connsiteY71" fmla="*/ 4790441 h 4835657"/>
              <a:gd name="connsiteX72" fmla="*/ 1401838 w 8010772"/>
              <a:gd name="connsiteY72" fmla="*/ 4765390 h 4835657"/>
              <a:gd name="connsiteX73" fmla="*/ 1344688 w 8010772"/>
              <a:gd name="connsiteY73" fmla="*/ 4679665 h 4835657"/>
              <a:gd name="connsiteX74" fmla="*/ 1258963 w 8010772"/>
              <a:gd name="connsiteY74" fmla="*/ 4411727 h 4835657"/>
              <a:gd name="connsiteX75" fmla="*/ 973213 w 8010772"/>
              <a:gd name="connsiteY75" fmla="*/ 4250945 h 4835657"/>
              <a:gd name="connsiteX76" fmla="*/ 983976 w 8010772"/>
              <a:gd name="connsiteY76" fmla="*/ 3797269 h 4835657"/>
              <a:gd name="connsiteX77" fmla="*/ 352659 w 8010772"/>
              <a:gd name="connsiteY77" fmla="*/ 2933732 h 4835657"/>
              <a:gd name="connsiteX78" fmla="*/ 106628 w 8010772"/>
              <a:gd name="connsiteY78" fmla="*/ 2105629 h 48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10772" h="4835657">
                <a:moveTo>
                  <a:pt x="106628" y="2105629"/>
                </a:moveTo>
                <a:cubicBezTo>
                  <a:pt x="106628" y="2105629"/>
                  <a:pt x="85197" y="2070767"/>
                  <a:pt x="63766" y="2105629"/>
                </a:cubicBezTo>
                <a:cubicBezTo>
                  <a:pt x="42335" y="2140490"/>
                  <a:pt x="20903" y="2152397"/>
                  <a:pt x="15569" y="2090103"/>
                </a:cubicBezTo>
                <a:cubicBezTo>
                  <a:pt x="10235" y="2027810"/>
                  <a:pt x="-16625" y="1955515"/>
                  <a:pt x="15569" y="1915415"/>
                </a:cubicBezTo>
                <a:cubicBezTo>
                  <a:pt x="47764" y="1875314"/>
                  <a:pt x="133489" y="1818926"/>
                  <a:pt x="133489" y="1818926"/>
                </a:cubicBezTo>
                <a:cubicBezTo>
                  <a:pt x="133489" y="1818926"/>
                  <a:pt x="390664" y="1363536"/>
                  <a:pt x="738898" y="1082263"/>
                </a:cubicBezTo>
                <a:cubicBezTo>
                  <a:pt x="1087132" y="800989"/>
                  <a:pt x="1720164" y="760889"/>
                  <a:pt x="2020201" y="746602"/>
                </a:cubicBezTo>
                <a:cubicBezTo>
                  <a:pt x="2320239" y="732314"/>
                  <a:pt x="2838113" y="775177"/>
                  <a:pt x="3323888" y="578676"/>
                </a:cubicBezTo>
                <a:cubicBezTo>
                  <a:pt x="3809663" y="382175"/>
                  <a:pt x="4291914" y="64326"/>
                  <a:pt x="4377639" y="28607"/>
                </a:cubicBezTo>
                <a:cubicBezTo>
                  <a:pt x="4463364" y="-7112"/>
                  <a:pt x="4531277" y="-46450"/>
                  <a:pt x="4902752" y="160719"/>
                </a:cubicBezTo>
                <a:cubicBezTo>
                  <a:pt x="5274227" y="367888"/>
                  <a:pt x="5592076" y="742982"/>
                  <a:pt x="5777813" y="792989"/>
                </a:cubicBezTo>
                <a:cubicBezTo>
                  <a:pt x="5963551" y="842995"/>
                  <a:pt x="6131477" y="864426"/>
                  <a:pt x="6206438" y="903764"/>
                </a:cubicBezTo>
                <a:cubicBezTo>
                  <a:pt x="6281400" y="943103"/>
                  <a:pt x="6356457" y="875189"/>
                  <a:pt x="6381508" y="889477"/>
                </a:cubicBezTo>
                <a:cubicBezTo>
                  <a:pt x="6406559" y="903764"/>
                  <a:pt x="6495808" y="789464"/>
                  <a:pt x="6556578" y="792989"/>
                </a:cubicBezTo>
                <a:cubicBezTo>
                  <a:pt x="6617347" y="796513"/>
                  <a:pt x="6688689" y="842995"/>
                  <a:pt x="6688689" y="842995"/>
                </a:cubicBezTo>
                <a:cubicBezTo>
                  <a:pt x="6688689" y="842995"/>
                  <a:pt x="6825278" y="792989"/>
                  <a:pt x="6870903" y="854615"/>
                </a:cubicBezTo>
                <a:cubicBezTo>
                  <a:pt x="6916528" y="916242"/>
                  <a:pt x="6916432" y="916242"/>
                  <a:pt x="6916432" y="916242"/>
                </a:cubicBezTo>
                <a:cubicBezTo>
                  <a:pt x="6916432" y="916242"/>
                  <a:pt x="7109314" y="988537"/>
                  <a:pt x="7187037" y="1079691"/>
                </a:cubicBezTo>
                <a:cubicBezTo>
                  <a:pt x="7264762" y="1170845"/>
                  <a:pt x="7406684" y="1291337"/>
                  <a:pt x="7398683" y="1403827"/>
                </a:cubicBezTo>
                <a:cubicBezTo>
                  <a:pt x="7390682" y="1516317"/>
                  <a:pt x="7385253" y="1529747"/>
                  <a:pt x="7385253" y="1529747"/>
                </a:cubicBezTo>
                <a:cubicBezTo>
                  <a:pt x="7385253" y="1529747"/>
                  <a:pt x="7570133" y="1741393"/>
                  <a:pt x="7604899" y="1808354"/>
                </a:cubicBezTo>
                <a:cubicBezTo>
                  <a:pt x="7639666" y="1875314"/>
                  <a:pt x="7655763" y="1947704"/>
                  <a:pt x="7655763" y="1947704"/>
                </a:cubicBezTo>
                <a:cubicBezTo>
                  <a:pt x="7655763" y="1947704"/>
                  <a:pt x="7864741" y="2159350"/>
                  <a:pt x="7872742" y="2231645"/>
                </a:cubicBezTo>
                <a:cubicBezTo>
                  <a:pt x="7880743" y="2303939"/>
                  <a:pt x="7896841" y="2362899"/>
                  <a:pt x="7896841" y="2362899"/>
                </a:cubicBezTo>
                <a:cubicBezTo>
                  <a:pt x="7896841" y="2362899"/>
                  <a:pt x="7993329" y="2478056"/>
                  <a:pt x="8006663" y="2545112"/>
                </a:cubicBezTo>
                <a:cubicBezTo>
                  <a:pt x="8019999" y="2612168"/>
                  <a:pt x="7998663" y="2654936"/>
                  <a:pt x="7974469" y="2692464"/>
                </a:cubicBezTo>
                <a:cubicBezTo>
                  <a:pt x="7950276" y="2729992"/>
                  <a:pt x="7872647" y="2770188"/>
                  <a:pt x="7872647" y="2770188"/>
                </a:cubicBezTo>
                <a:lnTo>
                  <a:pt x="7832451" y="2770188"/>
                </a:lnTo>
                <a:lnTo>
                  <a:pt x="7837785" y="2826481"/>
                </a:lnTo>
                <a:lnTo>
                  <a:pt x="7786922" y="2901538"/>
                </a:lnTo>
                <a:lnTo>
                  <a:pt x="7727962" y="2901538"/>
                </a:lnTo>
                <a:lnTo>
                  <a:pt x="7727962" y="2944400"/>
                </a:lnTo>
                <a:cubicBezTo>
                  <a:pt x="7727962" y="2944400"/>
                  <a:pt x="7655667" y="3043556"/>
                  <a:pt x="7620806" y="3059558"/>
                </a:cubicBezTo>
                <a:cubicBezTo>
                  <a:pt x="7585944" y="3075560"/>
                  <a:pt x="7513650" y="3107754"/>
                  <a:pt x="7433259" y="3059558"/>
                </a:cubicBezTo>
                <a:cubicBezTo>
                  <a:pt x="7352868" y="3011361"/>
                  <a:pt x="7291241" y="2987263"/>
                  <a:pt x="7261809" y="2973833"/>
                </a:cubicBezTo>
                <a:cubicBezTo>
                  <a:pt x="7232376" y="2960402"/>
                  <a:pt x="7243044" y="3019362"/>
                  <a:pt x="7119791" y="2957735"/>
                </a:cubicBezTo>
                <a:cubicBezTo>
                  <a:pt x="6996537" y="2896108"/>
                  <a:pt x="6731362" y="2738089"/>
                  <a:pt x="6506286" y="2660365"/>
                </a:cubicBezTo>
                <a:cubicBezTo>
                  <a:pt x="6281210" y="2582641"/>
                  <a:pt x="6286639" y="2620169"/>
                  <a:pt x="6235680" y="2598738"/>
                </a:cubicBezTo>
                <a:cubicBezTo>
                  <a:pt x="6184722" y="2577307"/>
                  <a:pt x="6147289" y="2555875"/>
                  <a:pt x="6096329" y="2590737"/>
                </a:cubicBezTo>
                <a:cubicBezTo>
                  <a:pt x="6045371" y="2625599"/>
                  <a:pt x="5750763" y="2805050"/>
                  <a:pt x="5750763" y="2805050"/>
                </a:cubicBezTo>
                <a:cubicBezTo>
                  <a:pt x="5750763" y="2805050"/>
                  <a:pt x="5715901" y="2794286"/>
                  <a:pt x="5702566" y="2802383"/>
                </a:cubicBezTo>
                <a:cubicBezTo>
                  <a:pt x="5689231" y="2810479"/>
                  <a:pt x="5608840" y="2938971"/>
                  <a:pt x="5239079" y="3118517"/>
                </a:cubicBezTo>
                <a:cubicBezTo>
                  <a:pt x="4869319" y="3298064"/>
                  <a:pt x="4799691" y="3348927"/>
                  <a:pt x="4799691" y="3348927"/>
                </a:cubicBezTo>
                <a:lnTo>
                  <a:pt x="4866652" y="3656966"/>
                </a:lnTo>
                <a:lnTo>
                  <a:pt x="5000574" y="4056158"/>
                </a:lnTo>
                <a:cubicBezTo>
                  <a:pt x="5000574" y="4056158"/>
                  <a:pt x="5054199" y="4109784"/>
                  <a:pt x="5054199" y="4171316"/>
                </a:cubicBezTo>
                <a:cubicBezTo>
                  <a:pt x="5054199" y="4232847"/>
                  <a:pt x="5030101" y="4235609"/>
                  <a:pt x="5008670" y="4342766"/>
                </a:cubicBezTo>
                <a:cubicBezTo>
                  <a:pt x="4987238" y="4449922"/>
                  <a:pt x="5035435" y="4581176"/>
                  <a:pt x="5035435" y="4581176"/>
                </a:cubicBezTo>
                <a:lnTo>
                  <a:pt x="5072963" y="4677665"/>
                </a:lnTo>
                <a:lnTo>
                  <a:pt x="5064963" y="4752722"/>
                </a:lnTo>
                <a:cubicBezTo>
                  <a:pt x="5064963" y="4752722"/>
                  <a:pt x="4992668" y="4822349"/>
                  <a:pt x="4882749" y="4833113"/>
                </a:cubicBezTo>
                <a:cubicBezTo>
                  <a:pt x="4772831" y="4843876"/>
                  <a:pt x="4636242" y="4817015"/>
                  <a:pt x="4636242" y="4817015"/>
                </a:cubicBezTo>
                <a:lnTo>
                  <a:pt x="4585379" y="4709859"/>
                </a:lnTo>
                <a:cubicBezTo>
                  <a:pt x="4585379" y="4709859"/>
                  <a:pt x="4606810" y="4608037"/>
                  <a:pt x="4593380" y="4514311"/>
                </a:cubicBezTo>
                <a:cubicBezTo>
                  <a:pt x="4579950" y="4420585"/>
                  <a:pt x="4585379" y="4383057"/>
                  <a:pt x="4545183" y="4340194"/>
                </a:cubicBezTo>
                <a:cubicBezTo>
                  <a:pt x="4504988" y="4297332"/>
                  <a:pt x="4451457" y="4257136"/>
                  <a:pt x="4459458" y="4208940"/>
                </a:cubicBezTo>
                <a:cubicBezTo>
                  <a:pt x="4467459" y="4160743"/>
                  <a:pt x="4523752" y="4115213"/>
                  <a:pt x="4494320" y="4037489"/>
                </a:cubicBezTo>
                <a:cubicBezTo>
                  <a:pt x="4464888" y="3959765"/>
                  <a:pt x="4357732" y="3651727"/>
                  <a:pt x="4221048" y="3603530"/>
                </a:cubicBezTo>
                <a:cubicBezTo>
                  <a:pt x="4084364" y="3555334"/>
                  <a:pt x="4079030" y="3582099"/>
                  <a:pt x="3987971" y="3523139"/>
                </a:cubicBezTo>
                <a:cubicBezTo>
                  <a:pt x="3896912" y="3464180"/>
                  <a:pt x="3513816" y="3485611"/>
                  <a:pt x="3513816" y="3485611"/>
                </a:cubicBezTo>
                <a:cubicBezTo>
                  <a:pt x="3513816" y="3485611"/>
                  <a:pt x="3002133" y="3557906"/>
                  <a:pt x="2748578" y="3532950"/>
                </a:cubicBezTo>
                <a:cubicBezTo>
                  <a:pt x="2495022" y="3507995"/>
                  <a:pt x="2105640" y="3393599"/>
                  <a:pt x="1994960" y="3311494"/>
                </a:cubicBezTo>
                <a:cubicBezTo>
                  <a:pt x="1884279" y="3229388"/>
                  <a:pt x="1884184" y="3229293"/>
                  <a:pt x="1884184" y="3229293"/>
                </a:cubicBezTo>
                <a:lnTo>
                  <a:pt x="1777028" y="3254344"/>
                </a:lnTo>
                <a:cubicBezTo>
                  <a:pt x="1777028" y="3254344"/>
                  <a:pt x="1701971" y="3329401"/>
                  <a:pt x="1651965" y="3368644"/>
                </a:cubicBezTo>
                <a:cubicBezTo>
                  <a:pt x="1601958" y="3407887"/>
                  <a:pt x="1555476" y="3454369"/>
                  <a:pt x="1544808" y="3550857"/>
                </a:cubicBezTo>
                <a:cubicBezTo>
                  <a:pt x="1534140" y="3647345"/>
                  <a:pt x="1512614" y="3936620"/>
                  <a:pt x="1541189" y="4061683"/>
                </a:cubicBezTo>
                <a:cubicBezTo>
                  <a:pt x="1569764" y="4186746"/>
                  <a:pt x="1648345" y="4365340"/>
                  <a:pt x="1659108" y="4408202"/>
                </a:cubicBezTo>
                <a:cubicBezTo>
                  <a:pt x="1669872" y="4451065"/>
                  <a:pt x="1744833" y="4640422"/>
                  <a:pt x="1744833" y="4658234"/>
                </a:cubicBezTo>
                <a:cubicBezTo>
                  <a:pt x="1744833" y="4676046"/>
                  <a:pt x="1751977" y="4765390"/>
                  <a:pt x="1751977" y="4765390"/>
                </a:cubicBezTo>
                <a:lnTo>
                  <a:pt x="1726926" y="4765390"/>
                </a:lnTo>
                <a:lnTo>
                  <a:pt x="1705495" y="4790441"/>
                </a:lnTo>
                <a:cubicBezTo>
                  <a:pt x="1705495" y="4790441"/>
                  <a:pt x="1426889" y="4779677"/>
                  <a:pt x="1401838" y="4765390"/>
                </a:cubicBezTo>
                <a:cubicBezTo>
                  <a:pt x="1376787" y="4751102"/>
                  <a:pt x="1344688" y="4726052"/>
                  <a:pt x="1344688" y="4679665"/>
                </a:cubicBezTo>
                <a:cubicBezTo>
                  <a:pt x="1344688" y="4633278"/>
                  <a:pt x="1326781" y="4476021"/>
                  <a:pt x="1258963" y="4411727"/>
                </a:cubicBezTo>
                <a:cubicBezTo>
                  <a:pt x="1191050" y="4347433"/>
                  <a:pt x="1026743" y="4347433"/>
                  <a:pt x="973213" y="4250945"/>
                </a:cubicBezTo>
                <a:cubicBezTo>
                  <a:pt x="919682" y="4154456"/>
                  <a:pt x="1044650" y="3933000"/>
                  <a:pt x="983976" y="3797269"/>
                </a:cubicBezTo>
                <a:cubicBezTo>
                  <a:pt x="923302" y="3661538"/>
                  <a:pt x="481247" y="3174905"/>
                  <a:pt x="352659" y="2933732"/>
                </a:cubicBezTo>
                <a:cubicBezTo>
                  <a:pt x="224072" y="2692559"/>
                  <a:pt x="106628" y="2105629"/>
                  <a:pt x="106628" y="2105629"/>
                </a:cubicBezTo>
                <a:close/>
              </a:path>
            </a:pathLst>
          </a:custGeom>
          <a:noFill/>
          <a:ln w="9525" cap="flat">
            <a:solidFill>
              <a:srgbClr val="3C7AA3"/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3C7AA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7C5140-7E48-453F-ABCC-E7D68FB8EEA9}"/>
              </a:ext>
            </a:extLst>
          </p:cNvPr>
          <p:cNvSpPr txBox="1"/>
          <p:nvPr/>
        </p:nvSpPr>
        <p:spPr>
          <a:xfrm>
            <a:off x="8596948" y="1518104"/>
            <a:ext cx="3598333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sz="2800" dirty="0"/>
              <a:t>4</a:t>
            </a:r>
            <a:r>
              <a:rPr lang="ru-RU" dirty="0"/>
              <a:t> объекта в исторической части города (ОКН)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41D38DE-6A7C-4437-8D7F-4053A0ACD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7" y="1210761"/>
            <a:ext cx="36033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7</a:t>
            </a:r>
            <a:r>
              <a:rPr lang="ru-RU" sz="16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 объектов в исторической части города, из них – </a:t>
            </a:r>
            <a:r>
              <a:rPr lang="ru-RU" sz="28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4</a:t>
            </a:r>
            <a:r>
              <a:rPr lang="ru-RU" sz="1600" b="1" dirty="0">
                <a:solidFill>
                  <a:schemeClr val="bg1"/>
                </a:solidFill>
                <a:latin typeface="Montserrat Alternates" panose="00000500000000000000" pitchFamily="2" charset="-52"/>
              </a:rPr>
              <a:t> объекта культурного наследия 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A54735A-161A-4F73-8BC9-B3E500449566}"/>
              </a:ext>
            </a:extLst>
          </p:cNvPr>
          <p:cNvSpPr/>
          <p:nvPr/>
        </p:nvSpPr>
        <p:spPr>
          <a:xfrm>
            <a:off x="8502009" y="509473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EFC49C4-CEE9-415E-A2FC-EF2462C449D3}"/>
              </a:ext>
            </a:extLst>
          </p:cNvPr>
          <p:cNvSpPr/>
          <p:nvPr/>
        </p:nvSpPr>
        <p:spPr>
          <a:xfrm>
            <a:off x="-1" y="5094735"/>
            <a:ext cx="3689991" cy="1533076"/>
          </a:xfrm>
          <a:prstGeom prst="rect">
            <a:avLst/>
          </a:prstGeom>
          <a:solidFill>
            <a:srgbClr val="3C7AA3"/>
          </a:solidFill>
          <a:ln w="190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2CD2B-2002-43BD-8138-47645D0AFC41}"/>
              </a:ext>
            </a:extLst>
          </p:cNvPr>
          <p:cNvSpPr txBox="1"/>
          <p:nvPr/>
        </p:nvSpPr>
        <p:spPr>
          <a:xfrm>
            <a:off x="86627" y="5230331"/>
            <a:ext cx="3603363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r>
              <a:rPr lang="ru-RU" sz="2800" dirty="0"/>
              <a:t>7</a:t>
            </a:r>
            <a:r>
              <a:rPr lang="ru-RU" dirty="0"/>
              <a:t> улиц исторического центра, инженерные коммуникации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AADB5-609B-49B1-9A95-2FBC9BAA7D15}"/>
              </a:ext>
            </a:extLst>
          </p:cNvPr>
          <p:cNvSpPr txBox="1"/>
          <p:nvPr/>
        </p:nvSpPr>
        <p:spPr>
          <a:xfrm>
            <a:off x="8502009" y="5207610"/>
            <a:ext cx="3603363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spcAft>
                <a:spcPts val="1200"/>
              </a:spcAft>
              <a:defRPr sz="1600" b="1">
                <a:solidFill>
                  <a:schemeClr val="bg1"/>
                </a:solidFill>
                <a:latin typeface="Montserrat Alternates" panose="00000500000000000000" pitchFamily="2" charset="-52"/>
              </a:defRPr>
            </a:lvl1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подсветка </a:t>
            </a:r>
            <a:r>
              <a:rPr lang="ru-RU" sz="2800" dirty="0"/>
              <a:t>11 </a:t>
            </a:r>
            <a:r>
              <a:rPr lang="ru-RU" dirty="0"/>
              <a:t>объектов проекта, расчистка оврагов р. Монастырка, въездные стелы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535CDE-861A-4B76-8B97-9C65968C2791}"/>
              </a:ext>
            </a:extLst>
          </p:cNvPr>
          <p:cNvCxnSpPr>
            <a:cxnSpLocks/>
          </p:cNvCxnSpPr>
          <p:nvPr/>
        </p:nvCxnSpPr>
        <p:spPr>
          <a:xfrm>
            <a:off x="1121091" y="3732745"/>
            <a:ext cx="9949818" cy="0"/>
          </a:xfrm>
          <a:prstGeom prst="line">
            <a:avLst/>
          </a:prstGeom>
          <a:ln w="28575">
            <a:solidFill>
              <a:srgbClr val="2A9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6AB170-767C-4FF8-A9AA-AA1C76AB276E}"/>
              </a:ext>
            </a:extLst>
          </p:cNvPr>
          <p:cNvSpPr txBox="1"/>
          <p:nvPr/>
        </p:nvSpPr>
        <p:spPr>
          <a:xfrm>
            <a:off x="1710701" y="2663449"/>
            <a:ext cx="4479975" cy="595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Реставрация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2EAE06-20D0-4B38-B44A-5024A208313C}"/>
              </a:ext>
            </a:extLst>
          </p:cNvPr>
          <p:cNvSpPr txBox="1"/>
          <p:nvPr/>
        </p:nvSpPr>
        <p:spPr>
          <a:xfrm>
            <a:off x="5809613" y="2663449"/>
            <a:ext cx="4463760" cy="569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Регенерация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83C9A1-EA2A-48E1-A585-D01C2F252679}"/>
              </a:ext>
            </a:extLst>
          </p:cNvPr>
          <p:cNvSpPr txBox="1"/>
          <p:nvPr/>
        </p:nvSpPr>
        <p:spPr>
          <a:xfrm>
            <a:off x="1710701" y="3858454"/>
            <a:ext cx="4385299" cy="50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Благоустройство</a:t>
            </a:r>
            <a:endParaRPr lang="ru-RU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6A582A-93A0-4D2D-AA1B-D98588D3B2FD}"/>
              </a:ext>
            </a:extLst>
          </p:cNvPr>
          <p:cNvSpPr txBox="1"/>
          <p:nvPr/>
        </p:nvSpPr>
        <p:spPr>
          <a:xfrm>
            <a:off x="5809613" y="3858454"/>
            <a:ext cx="4463760" cy="58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2A9B27"/>
                </a:solidFill>
                <a:latin typeface="Montserrat Alternates" panose="000005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Прочие мероприятия </a:t>
            </a:r>
            <a:endParaRPr lang="ru-RU" sz="140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59B25A0-710D-4C14-9E9E-F6D854F86720}"/>
              </a:ext>
            </a:extLst>
          </p:cNvPr>
          <p:cNvSpPr/>
          <p:nvPr/>
        </p:nvSpPr>
        <p:spPr>
          <a:xfrm>
            <a:off x="1121091" y="2843680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26DB8CF-1565-4AA6-AAA3-8C5D7EFAD14D}"/>
              </a:ext>
            </a:extLst>
          </p:cNvPr>
          <p:cNvSpPr/>
          <p:nvPr/>
        </p:nvSpPr>
        <p:spPr>
          <a:xfrm>
            <a:off x="10468774" y="2843680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154E476-69BA-4FC3-88F9-DE3F245B3079}"/>
              </a:ext>
            </a:extLst>
          </p:cNvPr>
          <p:cNvSpPr/>
          <p:nvPr/>
        </p:nvSpPr>
        <p:spPr>
          <a:xfrm>
            <a:off x="1121091" y="3976316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C1393A2-8093-4129-8322-AE3C1BA1E4E2}"/>
              </a:ext>
            </a:extLst>
          </p:cNvPr>
          <p:cNvSpPr/>
          <p:nvPr/>
        </p:nvSpPr>
        <p:spPr>
          <a:xfrm>
            <a:off x="10468774" y="4024606"/>
            <a:ext cx="499364" cy="499364"/>
          </a:xfrm>
          <a:prstGeom prst="ellipse">
            <a:avLst/>
          </a:prstGeom>
          <a:solidFill>
            <a:srgbClr val="2A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A5FC6752-0557-4754-9143-62D90099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1" y="170724"/>
            <a:ext cx="10986138" cy="5837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3C7AA3"/>
                </a:solidFill>
                <a:latin typeface="Montserrat Alternates" panose="00000500000000000000" pitchFamily="2" charset="-52"/>
              </a:rPr>
              <a:t>Подпроект: </a:t>
            </a:r>
            <a:r>
              <a:rPr lang="ru-RU" sz="2400" b="1" dirty="0">
                <a:solidFill>
                  <a:srgbClr val="2A9B27"/>
                </a:solidFill>
                <a:latin typeface="Montserrat Alternates" panose="00000500000000000000" pitchFamily="2" charset="-52"/>
              </a:rPr>
              <a:t>«Возрождение исторического центра Зарайска»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8F66D5B6-7F74-49FE-9A04-31E937CF7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9" r="4589"/>
          <a:stretch/>
        </p:blipFill>
        <p:spPr bwMode="auto">
          <a:xfrm>
            <a:off x="3689990" y="1181095"/>
            <a:ext cx="225061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0FE7A238-894C-445B-9AB5-59860D0EF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11697"/>
          <a:stretch/>
        </p:blipFill>
        <p:spPr bwMode="auto">
          <a:xfrm>
            <a:off x="6248730" y="1181095"/>
            <a:ext cx="2255939" cy="1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083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706</Words>
  <Application>Microsoft Office PowerPoint</Application>
  <PresentationFormat>Широкоэкранный</PresentationFormat>
  <Paragraphs>129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Times New Roman</vt:lpstr>
      <vt:lpstr>Calibri Light</vt:lpstr>
      <vt:lpstr>Montserrat Alternates Medium</vt:lpstr>
      <vt:lpstr>Calibri</vt:lpstr>
      <vt:lpstr>Arial</vt:lpstr>
      <vt:lpstr>Montserrat Alternates</vt:lpstr>
      <vt:lpstr>Тема Office</vt:lpstr>
      <vt:lpstr>Презентация PowerPoint</vt:lpstr>
      <vt:lpstr>Подпроект: «Возрождение исторического центра Зарайска»</vt:lpstr>
      <vt:lpstr>Подпроект: «Возрождение исторического центра Зарайска»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Подпроект: «Возрождение исторического центра Зарайска»</vt:lpstr>
      <vt:lpstr>Мероприятия софинансирования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</dc:creator>
  <cp:lastModifiedBy>Мария Владимировна Силакова</cp:lastModifiedBy>
  <cp:revision>128</cp:revision>
  <cp:lastPrinted>2021-07-23T07:45:22Z</cp:lastPrinted>
  <dcterms:created xsi:type="dcterms:W3CDTF">2021-07-14T06:45:47Z</dcterms:created>
  <dcterms:modified xsi:type="dcterms:W3CDTF">2022-03-15T12:17:53Z</dcterms:modified>
</cp:coreProperties>
</file>