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63B2D5-CBB0-477E-B7EE-31A78F908E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000A6F-2194-40D5-8093-53B940DFC6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74DF0F-8EAB-44FB-893B-949715B53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4B48-792B-4627-AEB2-660D28227198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11F870-9D6E-4ACF-9883-5EA3176D6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CFE10B-CFED-425C-A3FB-8CD5C268B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4170A-3BE5-49DE-B967-8CA9E4CAF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014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7D703-C4C1-4292-8937-C5697EA2D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467F9E-8768-473E-8C61-1231101789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F28295-663A-4C3A-8683-E40A3D1D2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4B48-792B-4627-AEB2-660D28227198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303F7A-DFD9-4EB4-955A-7C4925631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660552-B307-4A0A-B86F-FDCF143DB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4170A-3BE5-49DE-B967-8CA9E4CAF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085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21D2633-CF6E-487F-975A-2D3E5FFD78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7313BA-0F09-466F-A4BE-882FCB97F9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2FBE32-6A31-4406-90B0-024DD3D83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4B48-792B-4627-AEB2-660D28227198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242805-69BF-4051-8398-490695A32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65C9BE-B9A7-4229-B43B-4DB642C3B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4170A-3BE5-49DE-B967-8CA9E4CAF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799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C7297D-1591-4AA0-B613-0DA33623B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CB6172-58A2-4689-8647-B2410C471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1EACEE-1C64-4FCC-B2F4-74D4B4A45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4B48-792B-4627-AEB2-660D28227198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EC4944-8E03-4F87-9D37-9432E40D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E41B39-E908-46C1-803F-26325A431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4170A-3BE5-49DE-B967-8CA9E4CAF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219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75BAC3-6382-4CC8-8514-19EC16377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F81E1F-91A5-47B8-A253-FC881DF19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2F869B-060B-4E96-A614-8F559F758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4B48-792B-4627-AEB2-660D28227198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AB0A6C-B2F3-4E30-8B48-C599BEF8F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77DA45-2371-4C5C-A9BD-884E9E6EA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4170A-3BE5-49DE-B967-8CA9E4CAF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317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32C1F-322B-4BDD-B03A-FE6222F64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5A233E-ABEF-473C-A48B-6DBF2FE26A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009AC04-0FA4-44C6-B63B-FD39A36E22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B2E6F5-8910-43DC-88C6-0EE8629F4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4B48-792B-4627-AEB2-660D28227198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C8A179-64F2-44CF-9C14-70E9B94A2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55943F-143A-4E34-BC22-0370B992B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4170A-3BE5-49DE-B967-8CA9E4CAF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003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B38516-F227-4A9C-82CD-816692BFD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FB85C5-47AA-48C6-91D3-CE2C105F1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EBFA64-ACDB-4C3B-B4D2-E2D9F985C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D8B49B2-1882-4329-AD05-0F56E8EDDA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1099097-F9F3-44F9-83FD-578DAC2077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9B3DDFB-02ED-4E03-9F10-40C05CC9B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4B48-792B-4627-AEB2-660D28227198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9FB4808-3074-423A-AC06-A4482DF00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3B89036-A827-4521-8A31-39B6EC3F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4170A-3BE5-49DE-B967-8CA9E4CAF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298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AC080-C9CF-4EF8-B4C1-882406734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C5625F6-477F-4029-8ED4-914721814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4B48-792B-4627-AEB2-660D28227198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A9590A3-5091-4EBA-AB76-4A3C29985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7EA3FFE-77B3-41F0-87E3-587635DFF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4170A-3BE5-49DE-B967-8CA9E4CAF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12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F12BED9-CA37-455C-AAA6-75C3A357B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4B48-792B-4627-AEB2-660D28227198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B569C5-2040-4930-9B4C-1FF5ABEE3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9DE3600-AEC3-43F4-8055-BF98D8641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4170A-3BE5-49DE-B967-8CA9E4CAF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22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13A5D0-F673-4EC6-A2DB-8DE3922C3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97CE5E-D34B-47F5-8D24-2C5F3CCA1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AD2F75F-CCE9-40FD-822A-A8C2F3DD21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895049-58EC-47EB-9E6A-AB5CE08EC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4B48-792B-4627-AEB2-660D28227198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BAEEB9-0DE4-48B0-9FCA-0953FFFAB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569AB4-1EB1-49D4-8BCD-AB6938683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4170A-3BE5-49DE-B967-8CA9E4CAF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469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0056AE-0229-48C7-83D6-178946D41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B94DB1A-48B0-4434-9DCF-FB6633BCE3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8039C0-F5CE-4D1D-BB60-3F23B0CA6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E95D90-6B1C-4339-9B77-88BCCB5F3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4B48-792B-4627-AEB2-660D28227198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9E760B-E822-4560-8573-6C9852C5B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521BD9-0508-42A9-B12E-BA08EF495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4170A-3BE5-49DE-B967-8CA9E4CAF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214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D7AE8-E2D5-4811-9D83-15423FD6E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26DA0C-0DED-4265-A341-ADF216C81A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836C2A-BC78-446F-BDE1-424B29227A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F4B48-792B-4627-AEB2-660D28227198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433E98-A4DE-4D3C-8C07-B5564A4F95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12C7EB-F863-45E1-8D62-98CADDE98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4170A-3BE5-49DE-B967-8CA9E4CAF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74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D359AB-DDC4-43A1-A5B7-720699CF51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14C103E-A80B-45C1-BC3A-EB1D4645E3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D65386-3D9E-43CB-B21F-8C9EB6479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8" y="0"/>
            <a:ext cx="12116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27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9233F0-9F48-4081-9B8E-8A0E3124B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4" y="0"/>
            <a:ext cx="12109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6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81DAB89-6E74-4D5F-94D7-8E464CB44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59" y="578151"/>
            <a:ext cx="4806670" cy="15667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77F4CE-24C6-45FC-80B3-E20EDD521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59" y="2559823"/>
            <a:ext cx="4754909" cy="17383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6F7D33-8AA0-466F-99D0-45247C772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59" y="4713118"/>
            <a:ext cx="4793598" cy="10127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960F28-4AB0-4439-813B-E0DBC81C00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1497" y="0"/>
            <a:ext cx="5440516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E0E562-3A73-4CD7-9B8B-1590997929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056"/>
          <a:stretch/>
        </p:blipFill>
        <p:spPr>
          <a:xfrm>
            <a:off x="5022287" y="2559823"/>
            <a:ext cx="1871163" cy="228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27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A98A8F1-FA2D-4A0E-9C02-4D3E19278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974" y="166407"/>
            <a:ext cx="9853127" cy="114881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2803E8A-E9CF-4BD1-AE32-4EF87418C4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233"/>
          <a:stretch/>
        </p:blipFill>
        <p:spPr>
          <a:xfrm>
            <a:off x="1191296" y="4996943"/>
            <a:ext cx="1306197" cy="8828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F9910A0-EB3C-436D-BAA5-FB9444D0CB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6" r="3159"/>
          <a:stretch/>
        </p:blipFill>
        <p:spPr>
          <a:xfrm>
            <a:off x="1119974" y="1499072"/>
            <a:ext cx="3498679" cy="342599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CD91717-D0CC-4241-915C-C8E3CC3F57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71" r="1123" b="1449"/>
          <a:stretch/>
        </p:blipFill>
        <p:spPr>
          <a:xfrm>
            <a:off x="4674635" y="1499073"/>
            <a:ext cx="3548672" cy="349787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FDDC6CF-E80E-4830-A8DE-D69B59C29B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9289" y="1499072"/>
            <a:ext cx="3548672" cy="35109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F556899-9C88-45E5-9AD8-5ECCE1C882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4292" y="5009993"/>
            <a:ext cx="1451236" cy="95434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A6702E7-695B-49F6-97AF-914CB3C6E7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9861" y="5121253"/>
            <a:ext cx="1324646" cy="81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46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9110006-861B-4DA2-A4D5-2911F053B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300996" cy="158733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1BC2EC-DB46-4883-AEF4-75A78321B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37" y="1795649"/>
            <a:ext cx="4271614" cy="85792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EE4398-42EF-4417-B801-782D3CCD8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6447" y="1819045"/>
            <a:ext cx="6242608" cy="158733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81E8EE-9CF4-43F8-9CA5-BF5533FE59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38090"/>
            <a:ext cx="12192000" cy="303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626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0089A5-FF0B-4C32-86FF-5AD085A99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72" y="205273"/>
            <a:ext cx="5273434" cy="3429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E098B7-81AB-4901-91F4-A4F1D4F08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73" y="3909526"/>
            <a:ext cx="5273434" cy="17339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4BE72C-4A87-4503-BE14-EC56D09A3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0554" y="102639"/>
            <a:ext cx="5743836" cy="563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17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E571C52-F291-4946-BB98-DA95317F1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65" y="126985"/>
            <a:ext cx="10749577" cy="136512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41892A-22ED-4261-9E20-9752DAE95A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3" t="369" r="1820" b="-369"/>
          <a:stretch/>
        </p:blipFill>
        <p:spPr>
          <a:xfrm>
            <a:off x="233265" y="1671634"/>
            <a:ext cx="5247065" cy="268576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D036C3-A903-4817-BAF7-D7F6D8DF8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7157" y="1671634"/>
            <a:ext cx="5425685" cy="290036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2B2197-FB86-4305-8154-53F86EF888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903" y="4820962"/>
            <a:ext cx="1614196" cy="9712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634B1F-EAC6-4EBF-A4E1-39C003B35A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4850563"/>
            <a:ext cx="1809161" cy="94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989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0</Words>
  <Application>Microsoft Office PowerPoint</Application>
  <PresentationFormat>Широкоэкранный</PresentationFormat>
  <Paragraphs>0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Владимировна Силакова</dc:creator>
  <cp:lastModifiedBy>Мария Владимировна Силакова</cp:lastModifiedBy>
  <cp:revision>9</cp:revision>
  <dcterms:created xsi:type="dcterms:W3CDTF">2022-03-14T12:14:08Z</dcterms:created>
  <dcterms:modified xsi:type="dcterms:W3CDTF">2022-03-15T12:22:48Z</dcterms:modified>
</cp:coreProperties>
</file>