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A1D34-DCF1-4F66-8D47-76BF90448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E16DD8A-AA6F-41A7-8C94-BF33D7A44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A85A16-9E3B-4BB9-84E0-E5D9C1685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880F-9CED-48BB-8061-FA7B51CA7FE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66E90E-AF55-4B88-962E-0B8E2D7DF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94235F-CB7F-455A-9C58-4C03E5D0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C31C-CFC5-4EFA-B4D3-B9F52B07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415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AB3BF9-530B-4DB9-89BF-180381F0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7DBC9EB-3080-497A-998C-AD6E3D6DD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0359E-B17B-47A6-8430-DD0843CD1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880F-9CED-48BB-8061-FA7B51CA7FE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642357-8DF1-465F-B787-42B31196F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3F49CE-A603-4E8F-8BB8-60720BB3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C31C-CFC5-4EFA-B4D3-B9F52B07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800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069B422-1492-44CE-B7AA-839E83843F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1A5E26-03E8-4019-AF8A-BD349401A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962979-DE3E-43E5-8951-1E0134626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880F-9CED-48BB-8061-FA7B51CA7FE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F6C7F0-E9CB-4BEC-844E-11A5333A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36A5A0-D82B-47A3-B258-ADA9B66B9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C31C-CFC5-4EFA-B4D3-B9F52B07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843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23452C-7CEF-40F1-B627-9082B9AD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642F19-0104-452F-BBEE-BA17BE3B5A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228A1C-693A-4676-ADA0-22AFFC843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880F-9CED-48BB-8061-FA7B51CA7FE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282AE9-AD08-42CF-976C-A0F2620CA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C6727C-484C-47DA-A07B-153442D0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C31C-CFC5-4EFA-B4D3-B9F52B07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232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3E7C57-8B99-462E-B477-984446A6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EF588C-F3BB-426B-AB00-49BCACD79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CECA3C-5145-4D04-A763-00D21AC9B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880F-9CED-48BB-8061-FA7B51CA7FE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33F79A-D3F5-4296-946B-4067CCC85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A62FF9-E832-40D8-A4CF-3C28D13F1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C31C-CFC5-4EFA-B4D3-B9F52B07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345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F00F9-942E-4C7B-AA87-57DFA2323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A12FF83-62BE-48F2-8173-30238F4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3DF964-E3E2-4882-815B-A3B1F06886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372031-B895-49B5-AB2E-CA63948E2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880F-9CED-48BB-8061-FA7B51CA7FE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F88A08-A0D7-4F7B-94EE-1A35C0AB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47178B-5835-4AD2-BB2A-C85787015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C31C-CFC5-4EFA-B4D3-B9F52B07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429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504EF-DFC7-4EA7-8406-23877781E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A3E4B5-6177-4818-8C5A-85D1FCD94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ACBF91-B4D1-4020-846E-B554DBA8A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A379054-4FE1-4B5A-B6B5-C38F24B52C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55CD2F-1BEE-400B-8222-D40A9D350F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C62C9FE-6CFD-4D40-A438-7A900508F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880F-9CED-48BB-8061-FA7B51CA7FE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54331DA-F3B0-45BF-9154-EB4099695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EB37FC7-26AA-4E46-AADD-2A5B18C1B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C31C-CFC5-4EFA-B4D3-B9F52B07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894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A5152-2454-4C5B-98A2-449512BB1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F1C9ABC-BB0F-41CD-A838-1E926C744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880F-9CED-48BB-8061-FA7B51CA7FE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F8065B-3D2D-4FC8-A40D-F4B017D0D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161CCA-B185-47FC-8E87-CA8C32389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C31C-CFC5-4EFA-B4D3-B9F52B07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3806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745FACE-9301-4DD1-8C59-4D91C378B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880F-9CED-48BB-8061-FA7B51CA7FE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F9DE0EC-0753-4C62-9D11-09F35AD28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EEABEE-22A7-425E-AC9A-C4BFA059E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C31C-CFC5-4EFA-B4D3-B9F52B07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780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220675-5BF2-4DB6-AF4E-6F89DF45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879147-239D-4736-B65A-A0A354E5F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D6871E-0E74-4690-B707-B033D4457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9D2A8AB-F023-4519-BE4E-5BEC2D49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880F-9CED-48BB-8061-FA7B51CA7FE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1A29C8-F029-4295-9894-A657D6DA2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1F1D87-718E-4AB0-9B6E-D75E49689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C31C-CFC5-4EFA-B4D3-B9F52B07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844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03560-0EEB-424E-9FE6-C5DEF2651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4CD006-882A-4A46-A548-C834025D4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896E14C-D503-4718-86D5-5C100A3DC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45C097-8511-4758-A8FB-1463092B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4880F-9CED-48BB-8061-FA7B51CA7FE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6FD4AB-A134-42F9-AFB6-B2EDE5A5B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98ABA69-0947-4DE7-ACDA-A673E5611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19C31C-CFC5-4EFA-B4D3-B9F52B07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605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285F23-945B-4CE1-AC19-F83FF71EF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84BECB1-88D8-47F0-A758-E1D6EAA6A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705C65-14A1-497A-8A92-A1D7E0F84D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4880F-9CED-48BB-8061-FA7B51CA7FEF}" type="datetimeFigureOut">
              <a:rPr lang="ru-RU" smtClean="0"/>
              <a:t>15.03.2022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C0BA9-2D4C-4DB6-819A-03025CE3C5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23D0BA-EFC4-4A18-8125-2E9D8E551D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9C31C-CFC5-4EFA-B4D3-B9F52B0704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559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720E74-1019-4A92-B84D-73C20F7F23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4" t="15510" r="32271" b="5441"/>
          <a:stretch/>
        </p:blipFill>
        <p:spPr>
          <a:xfrm>
            <a:off x="1371600" y="0"/>
            <a:ext cx="924663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37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C884531-3B26-44B8-8844-F5EE40F04E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1" t="15374" r="32118" b="5442"/>
          <a:stretch/>
        </p:blipFill>
        <p:spPr>
          <a:xfrm>
            <a:off x="1408922" y="3310"/>
            <a:ext cx="9127806" cy="685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756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506BFB-7D28-4B55-970A-D996B76D5F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1" t="15374" r="32041" b="5442"/>
          <a:stretch/>
        </p:blipFill>
        <p:spPr>
          <a:xfrm>
            <a:off x="1362269" y="0"/>
            <a:ext cx="9156439" cy="68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128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E12DAF-24AE-4079-9B75-95AE8D8628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18" t="15646" r="32258" b="5578"/>
          <a:stretch/>
        </p:blipFill>
        <p:spPr>
          <a:xfrm>
            <a:off x="1467760" y="0"/>
            <a:ext cx="9262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4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AC5586-CB66-42BF-8129-955FAEA911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0" t="15102" r="31888" b="5850"/>
          <a:stretch/>
        </p:blipFill>
        <p:spPr>
          <a:xfrm>
            <a:off x="1360247" y="0"/>
            <a:ext cx="9183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134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BBA848A-40C1-4DB0-9A0E-72E8AF16D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1" t="15510" r="32118" b="5441"/>
          <a:stretch/>
        </p:blipFill>
        <p:spPr>
          <a:xfrm>
            <a:off x="1544947" y="0"/>
            <a:ext cx="9147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40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14AA39-A7A5-4652-942E-2DA78DDEBB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1" t="15239" r="31964" b="6122"/>
          <a:stretch/>
        </p:blipFill>
        <p:spPr>
          <a:xfrm>
            <a:off x="1477347" y="0"/>
            <a:ext cx="9237306" cy="687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238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FDBA93-575A-485A-BD00-D3FED498CF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48" t="15238" r="32041" b="5442"/>
          <a:stretch/>
        </p:blipFill>
        <p:spPr>
          <a:xfrm>
            <a:off x="1436371" y="0"/>
            <a:ext cx="9116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6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A8FB25-68EF-4F3E-B5EB-421061610E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01" t="15510" r="32194" b="5441"/>
          <a:stretch/>
        </p:blipFill>
        <p:spPr>
          <a:xfrm>
            <a:off x="1480195" y="0"/>
            <a:ext cx="9100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2201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AC67B3D-A57B-4F13-8A4B-932EB4F3F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1" t="15102" r="31964" b="5714"/>
          <a:stretch/>
        </p:blipFill>
        <p:spPr>
          <a:xfrm>
            <a:off x="1378477" y="0"/>
            <a:ext cx="9155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537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B7344D-0E4D-4E9B-9447-594FB2E62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5" t="15238" r="32040" b="5306"/>
          <a:stretch/>
        </p:blipFill>
        <p:spPr>
          <a:xfrm>
            <a:off x="1390261" y="0"/>
            <a:ext cx="9069355" cy="68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418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Владимировна Силакова</dc:creator>
  <cp:lastModifiedBy>Мария Владимировна Силакова</cp:lastModifiedBy>
  <cp:revision>8</cp:revision>
  <dcterms:created xsi:type="dcterms:W3CDTF">2022-03-11T08:49:48Z</dcterms:created>
  <dcterms:modified xsi:type="dcterms:W3CDTF">2022-03-15T12:18:59Z</dcterms:modified>
</cp:coreProperties>
</file>