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6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6BBFA7C5-3276-4C96-B510-CE600033B797}">
          <p14:sldIdLst>
            <p14:sldId id="256"/>
            <p14:sldId id="257"/>
            <p14:sldId id="258"/>
            <p14:sldId id="259"/>
            <p14:sldId id="260"/>
            <p14:sldId id="262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3C847-D025-4FAB-B3AF-C88E95A0B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3761B1-42A5-4756-904A-6A323E0B8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EC7356-32D4-4D11-9356-7FC20CCF2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A01CA-628F-4C20-B609-B98BD4AFF824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52018E-D4F8-4B3B-BEBB-67DEC7819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70EEEB-C4B8-4DDA-9190-450C7CA7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CE49-EFC3-46A6-83AE-975C76543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36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FADFCB-91A6-4E67-BD8F-E0B3AF732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9D971D-7BCF-434A-93FC-DC4C77455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7D46A0-3A64-4B3F-BEB5-689EC07D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A01CA-628F-4C20-B609-B98BD4AFF824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84FC7C-48C5-4755-8712-C29FDB0A7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79D205-404D-4BB3-A6F6-3A7B301BA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CE49-EFC3-46A6-83AE-975C76543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366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13D2CC-1C77-4911-ACC6-35CFE6CDF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568F85-E88F-4A7C-84E7-BA79354D2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AE92A-50BC-4FA4-9FD3-259E64F3B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A01CA-628F-4C20-B609-B98BD4AFF824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58A71B-3740-48DD-A26D-E67D6A698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BDE1AF-9810-4091-99FE-D784F9073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CE49-EFC3-46A6-83AE-975C76543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128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0E888-8490-4785-BFC8-14C6847D9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BFEB64-090A-4A9B-A859-EE6796C57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E5AB23-EC56-4BA4-A110-803A02748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A01CA-628F-4C20-B609-B98BD4AFF824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2B8E65-D604-4E74-9AFD-534219260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328799-26BB-4F84-9CFA-9E423BA18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CE49-EFC3-46A6-83AE-975C76543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22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3F8CD2-07FC-4F77-8419-7BBF5E4EA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9AF8D7-833E-4B83-992A-C8AAD74253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4D0425-4425-4F8C-BDFC-5E6C7E178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A01CA-628F-4C20-B609-B98BD4AFF824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335F52-257C-45C9-8FC8-8CED769FD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413B5F-763A-4C36-B7EB-3DC48C23C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CE49-EFC3-46A6-83AE-975C76543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946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7CFE55-925F-4435-BC9A-5A0F14498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52A63B-416C-4CC1-A12B-8A078A800E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BA36F6-EB08-49A1-8D77-4C1AE3EBC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6A1C0F-0D01-4047-BDEE-C5B6D784A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A01CA-628F-4C20-B609-B98BD4AFF824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AABF27-8677-4016-B964-F0FAD46E1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F20A0F-EA6F-45F9-A954-8D4C2E9B6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CE49-EFC3-46A6-83AE-975C76543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966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44046-CC25-478C-90C9-BDB1C960A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979529-79A4-40A4-A574-C0AA991DD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990AEA-BECF-4B94-A036-C85000043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74E493-9556-4718-8A4D-0C9744620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8584638-1E51-4F13-87D6-3789D4BAAB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C38020D-41DF-41BC-B5B0-A6D1EE5D9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A01CA-628F-4C20-B609-B98BD4AFF824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ED47FB5-3970-4904-B9F5-433597A5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51C7AC-7A90-44E6-BEF3-79611EFEC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CE49-EFC3-46A6-83AE-975C76543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766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B1DBC-33E8-46F7-AC84-B1E38956F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B83B3D-2369-4968-8B65-2F59FA04B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A01CA-628F-4C20-B609-B98BD4AFF824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5EF350-0F2C-41DE-A71C-65476609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5F60FA-03B4-4836-9928-6ADC921E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CE49-EFC3-46A6-83AE-975C76543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48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C3BF07-7ACA-4E12-870A-838CAA13C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A01CA-628F-4C20-B609-B98BD4AFF824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950FC6C-5152-4AD6-89EE-263F1D7DB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DDE1FD-A7E6-4E2E-B938-B953022D8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CE49-EFC3-46A6-83AE-975C76543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327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400A1-66E4-4108-8171-2C809C86B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B49375-C24D-4B7F-A301-014D3E744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D3DD0E-D98E-449D-BD1D-D31FC409F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387612-7977-448F-B3C3-66BB77E20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A01CA-628F-4C20-B609-B98BD4AFF824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E5FF9C-3814-4B2B-94AC-589083B0C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726221-DEF8-4B58-AB1A-7304E9DEC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CE49-EFC3-46A6-83AE-975C76543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87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20F12-A258-4735-BA40-F0E7925C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599739-7948-41E3-AE7E-367987C3E7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38EF5F-DEA6-4588-B6C9-5C688AFC0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F26937-0CA7-4847-A7BA-7B20D6BFB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A01CA-628F-4C20-B609-B98BD4AFF824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40338E-06D8-40C8-AD75-79F6B9D21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A1687C-ECE9-4A40-9D04-11DED20A1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CE49-EFC3-46A6-83AE-975C76543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618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F892A-DA1E-4A86-B088-A61605BF0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74C6CF-A6F8-4FEA-8DCC-60B0B14D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25BE09-38C1-40C8-B49C-56D869914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A01CA-628F-4C20-B609-B98BD4AFF824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26E847-5CAB-486B-9F8A-6848FAB9B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79700C-D5A0-4F0F-8158-511731644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6CE49-EFC3-46A6-83AE-975C76543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83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3678">
            <a:extLst>
              <a:ext uri="{FF2B5EF4-FFF2-40B4-BE49-F238E27FC236}">
                <a16:creationId xmlns:a16="http://schemas.microsoft.com/office/drawing/2014/main" id="{B222B32E-2010-4CE7-A367-33D59FB65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7938" cy="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84970">
            <a:extLst>
              <a:ext uri="{FF2B5EF4-FFF2-40B4-BE49-F238E27FC236}">
                <a16:creationId xmlns:a16="http://schemas.microsoft.com/office/drawing/2014/main" id="{CB7662C5-17D7-434F-811F-5884DFB3D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7938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3BDDD0-1CA9-465D-8473-323380CC2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" y="0"/>
            <a:ext cx="12187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77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23AA9D-4B9A-4805-8702-802B8AE0D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6" y="153366"/>
            <a:ext cx="10067732" cy="9717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6B7707-0770-421B-BB83-7EF976DD6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914" y="1468926"/>
            <a:ext cx="3657598" cy="5092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7424BB-89DA-4741-8B2F-03811E4A5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36" y="873951"/>
            <a:ext cx="6525097" cy="5422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4DFB39-C7A4-4955-AFC7-2D1742B8A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9" y="2163137"/>
            <a:ext cx="5325825" cy="11010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15DCF5-19C1-437E-A4C0-AA4504392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3539" y="3276799"/>
            <a:ext cx="4279746" cy="202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37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6B7707-0770-421B-BB83-7EF976DD6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914" y="1468926"/>
            <a:ext cx="3657598" cy="5092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FF7A9E-EEE5-40CF-B7DB-4F2DD2888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37" y="75420"/>
            <a:ext cx="7884368" cy="9632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0F5239-7E9A-457B-A6B0-95A496C97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971" y="904232"/>
            <a:ext cx="6513568" cy="53792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5E74F3-ACD0-40A2-839F-19D50DB2B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539" y="2117498"/>
            <a:ext cx="5178490" cy="10356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D0D469-7E70-4D42-AD41-5892DD76A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0874" y="3247315"/>
            <a:ext cx="4893064" cy="214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9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43AF70-E432-47B6-AFA4-7BEEDDAE8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61" y="116433"/>
            <a:ext cx="6194825" cy="6762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952ED9-1482-43D2-AB8F-0C41AC524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61" y="965518"/>
            <a:ext cx="11463100" cy="492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59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43AF70-E432-47B6-AFA4-7BEEDDAE8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83" y="116433"/>
            <a:ext cx="6194825" cy="6762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C74688-F3DE-4A62-BDAE-0F404883D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62" y="792702"/>
            <a:ext cx="11944238" cy="6762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32511B-70E7-4B5B-B807-65A541BBF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44" y="1599699"/>
            <a:ext cx="3989789" cy="4644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6C9625-DC79-4092-818E-23F2C30AF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07" y="2194925"/>
            <a:ext cx="11525794" cy="3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64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43AF70-E432-47B6-AFA4-7BEEDDAE8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83" y="116433"/>
            <a:ext cx="6194825" cy="6762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4E3693-9190-4537-941E-21AAC23A5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08" y="792703"/>
            <a:ext cx="6492194" cy="53122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143F61-8833-4ED1-A361-A78BB71CB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702" y="1436930"/>
            <a:ext cx="5281127" cy="10952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91CF51-BECC-4647-B23E-EB3334F88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227" y="2536877"/>
            <a:ext cx="5192434" cy="267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35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77E39D-467E-4D53-80AD-51A689A45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00" y="261556"/>
            <a:ext cx="7744408" cy="10368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B28587-18B9-422F-AA47-2473ED1BE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41" y="1298377"/>
            <a:ext cx="2539417" cy="10422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B19852-B2D0-48EE-9C08-676A53731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41" y="2531140"/>
            <a:ext cx="5284793" cy="1164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D81A38-2157-4D68-9AFC-F42D70584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16" y="2815725"/>
            <a:ext cx="2952723" cy="11420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DAC013-B218-410C-8141-074CC76B4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41" y="4260317"/>
            <a:ext cx="5284740" cy="1164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C5CAD5-622C-4582-8BEB-19594A17D8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917" y="4567226"/>
            <a:ext cx="2952723" cy="8244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C38F86B-1D90-4A7C-AAA5-6CD06CE1FD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6319" y="1295132"/>
            <a:ext cx="5598367" cy="473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79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FB2DB9-8083-4EFE-8490-247B3E9EA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8" y="0"/>
            <a:ext cx="12149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8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B8FBE4-1094-40C5-8E26-87B08D7C4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3" y="149290"/>
            <a:ext cx="8459755" cy="8624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B61E97-1969-4068-965F-6F3898E8A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82" y="1688842"/>
            <a:ext cx="5850294" cy="27007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FD1510-67CA-4B09-8CAF-3B3D453A2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669" y="1161222"/>
            <a:ext cx="4708849" cy="48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66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0475CB-3111-4DD9-918E-72A567CA7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21" y="76183"/>
            <a:ext cx="10419032" cy="18552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BAB592-E1C9-47B4-AF83-596E2B08B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20" y="2164702"/>
            <a:ext cx="6002031" cy="40681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34C7C9-521F-456B-ABCF-42D1D2C08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651" y="2164702"/>
            <a:ext cx="5639903" cy="284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30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DAB5F4-7CA8-4813-A5CA-8997AE2A6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8" y="126023"/>
            <a:ext cx="9918440" cy="18975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C6DDAB-F0EE-4ACB-9948-FFEA325A4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83" y="2223953"/>
            <a:ext cx="6158203" cy="41133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5317F0-24D5-4A7C-9A2D-77F99804D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113" y="2223954"/>
            <a:ext cx="5463177" cy="5472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405FE7-8352-49AF-81C2-B36C46644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113" y="2868922"/>
            <a:ext cx="4851920" cy="259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35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23AA9D-4B9A-4805-8702-802B8AE0D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6" y="153366"/>
            <a:ext cx="10067732" cy="9717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6B7707-0770-421B-BB83-7EF976DD6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642" y="1512384"/>
            <a:ext cx="3657598" cy="5092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C2438C-2C31-4E34-A7CA-E5244A862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63" y="914399"/>
            <a:ext cx="6401952" cy="52531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FA6C391-E604-44D8-8CFD-3D708867A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086" y="1979115"/>
            <a:ext cx="5340718" cy="7357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99638F-11A3-4C57-9607-E4CD45091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1086" y="2797417"/>
            <a:ext cx="4608866" cy="247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09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23AA9D-4B9A-4805-8702-802B8AE0D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6" y="153366"/>
            <a:ext cx="10067732" cy="9717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9A8A2A-0335-48E2-B24C-EA5208885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52" y="970382"/>
            <a:ext cx="6361044" cy="52251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6B7707-0770-421B-BB83-7EF976DD6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026" y="1279118"/>
            <a:ext cx="3657598" cy="5092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8BC7BE-7272-4FFA-949A-AA642E51E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912" y="1999313"/>
            <a:ext cx="5407561" cy="6606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FB9C66-A472-4DE0-873E-FA8C4E000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026" y="2669276"/>
            <a:ext cx="4874699" cy="212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90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23AA9D-4B9A-4805-8702-802B8AE0D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6" y="153366"/>
            <a:ext cx="10067732" cy="9717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6B7707-0770-421B-BB83-7EF976DD6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914" y="1468926"/>
            <a:ext cx="3657598" cy="50921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B4EE75-C3AB-4E28-B58F-5CCB1FFBF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03" y="906842"/>
            <a:ext cx="6470344" cy="54846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18D71C-B74C-486C-AA30-38E5CC1D2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947" y="2048830"/>
            <a:ext cx="5140748" cy="5924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08128A-5E2D-490C-96C6-F907A2D1B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1578" y="2712010"/>
            <a:ext cx="5054117" cy="179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71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23AA9D-4B9A-4805-8702-802B8AE0D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6" y="153366"/>
            <a:ext cx="10067732" cy="9717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6B7707-0770-421B-BB83-7EF976DD6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914" y="1468926"/>
            <a:ext cx="3657598" cy="5092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10AA06-FAB7-4499-A99C-D65F71924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31" y="933062"/>
            <a:ext cx="6586682" cy="54584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7ECA71-3F8E-4D6E-96C3-812AEBA13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6913" y="2216022"/>
            <a:ext cx="5155289" cy="10776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59447A-0F04-4943-9FBD-AA55CAACA0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913" y="3333713"/>
            <a:ext cx="4577103" cy="210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80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23AA9D-4B9A-4805-8702-802B8AE0D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6" y="153366"/>
            <a:ext cx="10067732" cy="9717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6B7707-0770-421B-BB83-7EF976DD6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914" y="1468926"/>
            <a:ext cx="3657598" cy="50921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EDAAB5-346F-40D4-80CF-2C387E0CB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43" y="912736"/>
            <a:ext cx="6356337" cy="54227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E1AB7E-F8A3-4645-867B-8B70D8C0B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587" y="2300886"/>
            <a:ext cx="5019504" cy="9717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2F8F87-DF0D-43D3-8C17-2197F74C6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5587" y="3382841"/>
            <a:ext cx="3201186" cy="97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578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0</Words>
  <Application>Microsoft Office PowerPoint</Application>
  <PresentationFormat>Широкоэкранный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Владимировна Силакова</dc:creator>
  <cp:lastModifiedBy>Мария Владимировна Силакова</cp:lastModifiedBy>
  <cp:revision>17</cp:revision>
  <dcterms:created xsi:type="dcterms:W3CDTF">2022-03-10T11:12:13Z</dcterms:created>
  <dcterms:modified xsi:type="dcterms:W3CDTF">2022-03-15T12:16:16Z</dcterms:modified>
</cp:coreProperties>
</file>