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8" r:id="rId2"/>
    <p:sldId id="315" r:id="rId3"/>
    <p:sldId id="317" r:id="rId4"/>
    <p:sldId id="316" r:id="rId5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89" autoAdjust="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0DA36-F7EF-484E-8B72-DA5AB26A830E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643C9-89B2-4C1D-AB29-2183EFED80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3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70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0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77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06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03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00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74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1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81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07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66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D9A4-2547-4C13-88A3-2375FE04A369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5252-A387-48E4-B57E-20E0174459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69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062664" cy="720079"/>
          </a:xfrm>
        </p:spPr>
        <p:txBody>
          <a:bodyPr>
            <a:normAutofit/>
          </a:bodyPr>
          <a:lstStyle/>
          <a:p>
            <a:r>
              <a:rPr lang="ru-RU" altLang="x-none" sz="2000" b="1" dirty="0" smtClean="0">
                <a:latin typeface="Humanist 521 BT Extra Bold" pitchFamily="34" charset="-18"/>
              </a:rPr>
              <a:t>Город Суздаль (Владимирская область).</a:t>
            </a:r>
            <a:br>
              <a:rPr lang="ru-RU" altLang="x-none" sz="2000" b="1" dirty="0" smtClean="0">
                <a:latin typeface="Humanist 521 BT Extra Bold" pitchFamily="34" charset="-18"/>
              </a:rPr>
            </a:br>
            <a:r>
              <a:rPr lang="ru-RU" altLang="x-none" sz="2000" b="1" dirty="0" smtClean="0">
                <a:latin typeface="Humanist 521 BT Extra Bold" pitchFamily="34" charset="-18"/>
              </a:rPr>
              <a:t> Справочная информация 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124744"/>
            <a:ext cx="7488832" cy="5184576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Город расположен на </a:t>
            </a:r>
            <a:r>
              <a:rPr lang="ru-RU" sz="1600" dirty="0">
                <a:solidFill>
                  <a:schemeClr val="tx1"/>
                </a:solidFill>
              </a:rPr>
              <a:t>реке Каменке, </a:t>
            </a:r>
            <a:r>
              <a:rPr lang="ru-RU" sz="1600" dirty="0" smtClean="0">
                <a:solidFill>
                  <a:schemeClr val="tx1"/>
                </a:solidFill>
              </a:rPr>
              <a:t>приток </a:t>
            </a:r>
            <a:r>
              <a:rPr lang="ru-RU" sz="1600" dirty="0">
                <a:solidFill>
                  <a:schemeClr val="tx1"/>
                </a:solidFill>
              </a:rPr>
              <a:t>Нерли, в 26 км к северу от </a:t>
            </a:r>
            <a:r>
              <a:rPr lang="ru-RU" sz="1600" dirty="0" smtClean="0">
                <a:solidFill>
                  <a:schemeClr val="tx1"/>
                </a:solidFill>
              </a:rPr>
              <a:t>Владимира</a:t>
            </a:r>
          </a:p>
          <a:p>
            <a:pPr algn="l"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Рядом проходит автомобильная трасса </a:t>
            </a:r>
            <a:r>
              <a:rPr lang="ru-RU" sz="1600" dirty="0" smtClean="0">
                <a:solidFill>
                  <a:schemeClr val="tx1"/>
                </a:solidFill>
              </a:rPr>
              <a:t>М7. Имеется хорошее автобусное сообщение с Владимиром, который </a:t>
            </a:r>
            <a:r>
              <a:rPr lang="ru-RU" sz="1600" dirty="0">
                <a:solidFill>
                  <a:schemeClr val="tx1"/>
                </a:solidFill>
              </a:rPr>
              <a:t>находится на </a:t>
            </a:r>
            <a:r>
              <a:rPr lang="ru-RU" sz="1600" dirty="0" smtClean="0">
                <a:solidFill>
                  <a:schemeClr val="tx1"/>
                </a:solidFill>
              </a:rPr>
              <a:t>железнодорожных магистралях </a:t>
            </a:r>
            <a:r>
              <a:rPr lang="ru-RU" sz="1600" dirty="0">
                <a:solidFill>
                  <a:schemeClr val="tx1"/>
                </a:solidFill>
              </a:rPr>
              <a:t>между Санкт- Петербургом, Москвой и Нижним </a:t>
            </a:r>
            <a:r>
              <a:rPr lang="ru-RU" sz="1600" dirty="0" smtClean="0">
                <a:solidFill>
                  <a:schemeClr val="tx1"/>
                </a:solidFill>
              </a:rPr>
              <a:t>Новгородом 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Отдаленность </a:t>
            </a:r>
            <a:r>
              <a:rPr lang="ru-RU" sz="1600" dirty="0">
                <a:solidFill>
                  <a:schemeClr val="tx1"/>
                </a:solidFill>
              </a:rPr>
              <a:t>191 </a:t>
            </a:r>
            <a:r>
              <a:rPr lang="ru-RU" sz="1600" dirty="0" smtClean="0">
                <a:solidFill>
                  <a:schemeClr val="tx1"/>
                </a:solidFill>
              </a:rPr>
              <a:t>км от Москвы, </a:t>
            </a:r>
            <a:r>
              <a:rPr lang="ru-RU" sz="1600" dirty="0">
                <a:solidFill>
                  <a:schemeClr val="tx1"/>
                </a:solidFill>
              </a:rPr>
              <a:t>711 </a:t>
            </a:r>
            <a:r>
              <a:rPr lang="ru-RU" sz="1600" dirty="0" smtClean="0">
                <a:solidFill>
                  <a:schemeClr val="tx1"/>
                </a:solidFill>
              </a:rPr>
              <a:t>км от </a:t>
            </a:r>
            <a:r>
              <a:rPr lang="ru-RU" sz="1600" dirty="0">
                <a:solidFill>
                  <a:schemeClr val="tx1"/>
                </a:solidFill>
              </a:rPr>
              <a:t>Санкт-Петербурга  </a:t>
            </a:r>
            <a:r>
              <a:rPr lang="ru-RU" sz="1600" dirty="0" smtClean="0">
                <a:solidFill>
                  <a:schemeClr val="tx1"/>
                </a:solidFill>
              </a:rPr>
              <a:t>и </a:t>
            </a:r>
            <a:r>
              <a:rPr lang="ru-RU" sz="1600" dirty="0">
                <a:solidFill>
                  <a:schemeClr val="tx1"/>
                </a:solidFill>
              </a:rPr>
              <a:t>219 </a:t>
            </a:r>
            <a:r>
              <a:rPr lang="ru-RU" sz="1600" dirty="0" smtClean="0">
                <a:solidFill>
                  <a:schemeClr val="tx1"/>
                </a:solidFill>
              </a:rPr>
              <a:t>км от Нижнего Новгорода</a:t>
            </a:r>
          </a:p>
          <a:p>
            <a:pPr algn="l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Численность населения  на 01.01 2014 г. составила 10 000 человек </a:t>
            </a:r>
          </a:p>
          <a:p>
            <a:pPr algn="l"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Город основан </a:t>
            </a:r>
            <a:r>
              <a:rPr lang="ru-RU" sz="1600" dirty="0">
                <a:solidFill>
                  <a:schemeClr val="tx1"/>
                </a:solidFill>
              </a:rPr>
              <a:t>в начале XI века и постепенно приобрел роль столичного города Ростово-Суздальского </a:t>
            </a:r>
            <a:r>
              <a:rPr lang="ru-RU" sz="1600" dirty="0" smtClean="0">
                <a:solidFill>
                  <a:schemeClr val="tx1"/>
                </a:solidFill>
              </a:rPr>
              <a:t>княжества</a:t>
            </a:r>
            <a:endParaRPr lang="ru-RU" sz="1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Более 300 </a:t>
            </a:r>
            <a:r>
              <a:rPr lang="ru-RU" sz="1600" dirty="0">
                <a:solidFill>
                  <a:schemeClr val="tx1"/>
                </a:solidFill>
              </a:rPr>
              <a:t>памятников архитектуры, истории и культуры, включая 4 ансамбля памятников всемирного культурного наследия </a:t>
            </a:r>
            <a:r>
              <a:rPr lang="ru-RU" sz="1600" dirty="0" smtClean="0">
                <a:solidFill>
                  <a:schemeClr val="tx1"/>
                </a:solidFill>
              </a:rPr>
              <a:t>ЮНЕСКО</a:t>
            </a:r>
          </a:p>
          <a:p>
            <a:pPr algn="l"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Суздаль – это средневековый </a:t>
            </a:r>
            <a:r>
              <a:rPr lang="ru-RU" sz="1600" dirty="0" smtClean="0">
                <a:solidFill>
                  <a:schemeClr val="tx1"/>
                </a:solidFill>
              </a:rPr>
              <a:t>город-музей, который </a:t>
            </a:r>
            <a:r>
              <a:rPr lang="ru-RU" sz="1600" dirty="0">
                <a:solidFill>
                  <a:schemeClr val="tx1"/>
                </a:solidFill>
              </a:rPr>
              <a:t>входит в число городов Золотого Кольца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36525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/>
              <a:t>Подпроект</a:t>
            </a:r>
            <a:r>
              <a:rPr lang="ru-RU" sz="2400" b="1" dirty="0"/>
              <a:t> «Совершенствование инфраструктуры музея под открытым небом г. Суздаль»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600" b="1" dirty="0"/>
              <a:t>Цель </a:t>
            </a:r>
            <a:r>
              <a:rPr lang="ru-RU" sz="2600" b="1" dirty="0" err="1"/>
              <a:t>подпроекта</a:t>
            </a:r>
            <a:r>
              <a:rPr lang="ru-RU" sz="2600" dirty="0"/>
              <a:t> – формирование комфортной среды для туристов и жителей города путем совершенствования коммунальной и транспортной инфраструктуры, благоустройства территории и сохранения градоформирующих объектов.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300" b="1" dirty="0" smtClean="0"/>
              <a:t>Проект предусматривает:</a:t>
            </a:r>
          </a:p>
          <a:p>
            <a:pPr>
              <a:lnSpc>
                <a:spcPct val="80000"/>
              </a:lnSpc>
            </a:pPr>
            <a:r>
              <a:rPr lang="ru-RU" sz="2600" b="1" i="1" dirty="0" smtClean="0"/>
              <a:t>Компонент 1 </a:t>
            </a:r>
            <a:r>
              <a:rPr lang="ru-RU" sz="2600" i="1" dirty="0"/>
              <a:t>«Благоустройство и модернизация коммунальной и транспортной инфраструктуры главных улиц исторического центра города» </a:t>
            </a:r>
            <a:r>
              <a:rPr lang="ru-RU" sz="2600" b="1" i="1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300" dirty="0" smtClean="0"/>
              <a:t>укладку тротуарного покрытия и благоустройство прилегающей территории ул. Ленина и ул. Васильевская, </a:t>
            </a:r>
            <a:r>
              <a:rPr lang="ru-RU" sz="2300" dirty="0"/>
              <a:t>реконструкцию сети уличного </a:t>
            </a:r>
            <a:r>
              <a:rPr lang="ru-RU" sz="2300" dirty="0" smtClean="0"/>
              <a:t>освещения ул. Ленина, устройство </a:t>
            </a:r>
            <a:r>
              <a:rPr lang="ru-RU" sz="2300" dirty="0"/>
              <a:t>туристического пешеходного маршрута от Покровского до </a:t>
            </a:r>
            <a:r>
              <a:rPr lang="ru-RU" sz="2300" dirty="0" err="1"/>
              <a:t>Спасо-Евфимиева</a:t>
            </a:r>
            <a:r>
              <a:rPr lang="ru-RU" sz="2300" dirty="0"/>
              <a:t> </a:t>
            </a:r>
            <a:r>
              <a:rPr lang="ru-RU" sz="2300" dirty="0" smtClean="0"/>
              <a:t>монастыря и </a:t>
            </a:r>
            <a:r>
              <a:rPr lang="ru-RU" sz="2300" dirty="0"/>
              <a:t>б</a:t>
            </a:r>
            <a:r>
              <a:rPr lang="ru-RU" sz="2300" dirty="0" smtClean="0"/>
              <a:t>лагоустройство </a:t>
            </a:r>
            <a:r>
              <a:rPr lang="ru-RU" sz="2300" dirty="0"/>
              <a:t>смотровой площадки на Ильинском лугу.</a:t>
            </a:r>
          </a:p>
          <a:p>
            <a:pPr>
              <a:lnSpc>
                <a:spcPct val="80000"/>
              </a:lnSpc>
            </a:pPr>
            <a:r>
              <a:rPr lang="ru-RU" sz="2600" b="1" i="1" dirty="0" smtClean="0"/>
              <a:t>Компонент 2 </a:t>
            </a:r>
            <a:r>
              <a:rPr lang="ru-RU" sz="2600" i="1" dirty="0"/>
              <a:t>«Очистка и благоустройство водных объектов исторической части города» </a:t>
            </a:r>
            <a:endParaRPr lang="ru-RU" sz="2600" i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sz="2300" dirty="0"/>
              <a:t>очистку, благоустройство береговой зоны и прилегающей территории трех </a:t>
            </a:r>
            <a:r>
              <a:rPr lang="ru-RU" sz="2300" dirty="0" smtClean="0"/>
              <a:t>прудов, устройство </a:t>
            </a:r>
            <a:r>
              <a:rPr lang="ru-RU" sz="2300" dirty="0"/>
              <a:t>набережных с </a:t>
            </a:r>
            <a:r>
              <a:rPr lang="ru-RU" sz="2300" dirty="0" smtClean="0"/>
              <a:t>подсветкой, реконструкцию </a:t>
            </a:r>
            <a:r>
              <a:rPr lang="ru-RU" sz="2300" dirty="0"/>
              <a:t>верхней и нижней плотин на реке Каменка</a:t>
            </a:r>
            <a:r>
              <a:rPr lang="ru-RU" sz="23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2600" b="1" i="1" dirty="0"/>
              <a:t>Компонент 3 </a:t>
            </a:r>
            <a:r>
              <a:rPr lang="ru-RU" sz="2600" i="1" dirty="0"/>
              <a:t>«Архитектурно-художественная подсветка доминантных памятников градостроительства и архитектуры» </a:t>
            </a:r>
            <a:endParaRPr lang="ru-RU" sz="2600" i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sz="2300" dirty="0"/>
              <a:t>организацию </a:t>
            </a:r>
            <a:r>
              <a:rPr lang="ru-RU" sz="2300" dirty="0" smtClean="0"/>
              <a:t>архитектурно-художественной подсветки </a:t>
            </a:r>
            <a:r>
              <a:rPr lang="ru-RU" sz="2300" dirty="0"/>
              <a:t>21 объекта культурного наследия</a:t>
            </a:r>
            <a:r>
              <a:rPr lang="ru-RU" sz="23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2600" b="1" i="1" dirty="0"/>
              <a:t>Компонент 4 </a:t>
            </a:r>
            <a:r>
              <a:rPr lang="ru-RU" sz="2600" i="1" dirty="0"/>
              <a:t>«Сохранение и введение в хозяйственный оборот трех градоформирующих объектов центра города» </a:t>
            </a:r>
            <a:endParaRPr lang="ru-RU" sz="2600" i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sz="2300" dirty="0"/>
              <a:t>реставрацию и приспособление </a:t>
            </a:r>
            <a:r>
              <a:rPr lang="ru-RU" sz="2300" dirty="0" smtClean="0"/>
              <a:t>трех </a:t>
            </a:r>
            <a:r>
              <a:rPr lang="ru-RU" sz="2300" dirty="0"/>
              <a:t>объектов культурного наследия «Дом Фирсова</a:t>
            </a:r>
            <a:r>
              <a:rPr lang="ru-RU" sz="2300" dirty="0" smtClean="0"/>
              <a:t>», </a:t>
            </a:r>
            <a:r>
              <a:rPr lang="ru-RU" sz="2300" dirty="0"/>
              <a:t>«Дом </a:t>
            </a:r>
            <a:r>
              <a:rPr lang="ru-RU" sz="2300" dirty="0" err="1"/>
              <a:t>Табачникова</a:t>
            </a:r>
            <a:r>
              <a:rPr lang="ru-RU" sz="2300" dirty="0"/>
              <a:t>» </a:t>
            </a:r>
            <a:r>
              <a:rPr lang="ru-RU" sz="2300" dirty="0" smtClean="0"/>
              <a:t>и </a:t>
            </a:r>
            <a:r>
              <a:rPr lang="ru-RU" sz="2300" dirty="0"/>
              <a:t>«Жилой дом конца </a:t>
            </a:r>
            <a:r>
              <a:rPr lang="en-US" sz="2300" dirty="0"/>
              <a:t>XIX</a:t>
            </a:r>
            <a:r>
              <a:rPr lang="ru-RU" sz="2300" dirty="0"/>
              <a:t> начала </a:t>
            </a:r>
            <a:r>
              <a:rPr lang="en-US" sz="2300" dirty="0"/>
              <a:t>XX</a:t>
            </a:r>
            <a:r>
              <a:rPr lang="ru-RU" sz="2300" dirty="0"/>
              <a:t> вв.» </a:t>
            </a:r>
          </a:p>
          <a:p>
            <a:pPr>
              <a:lnSpc>
                <a:spcPct val="80000"/>
              </a:lnSpc>
            </a:pPr>
            <a:r>
              <a:rPr lang="ru-RU" sz="2600" b="1" i="1" dirty="0" smtClean="0"/>
              <a:t>Компонент </a:t>
            </a:r>
            <a:r>
              <a:rPr lang="ru-RU" sz="2600" b="1" i="1" dirty="0"/>
              <a:t>5 </a:t>
            </a:r>
            <a:r>
              <a:rPr lang="ru-RU" sz="2600" i="1" dirty="0"/>
              <a:t>«Благоустройство территории Западной стороны Торговых рядов» </a:t>
            </a:r>
            <a:endParaRPr lang="ru-RU" sz="2600" i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sz="2300" dirty="0" smtClean="0"/>
              <a:t>благоустройство </a:t>
            </a:r>
            <a:r>
              <a:rPr lang="ru-RU" sz="2300" dirty="0"/>
              <a:t>западной стороны Торговых </a:t>
            </a:r>
            <a:r>
              <a:rPr lang="ru-RU" sz="2300" dirty="0" smtClean="0"/>
              <a:t>рядов и реставрацию </a:t>
            </a:r>
            <a:r>
              <a:rPr lang="ru-RU" sz="2300" dirty="0"/>
              <a:t>памятника </a:t>
            </a:r>
            <a:r>
              <a:rPr lang="ru-RU" sz="2300" dirty="0" smtClean="0"/>
              <a:t>"Земляные </a:t>
            </a:r>
            <a:r>
              <a:rPr lang="ru-RU" sz="2300" dirty="0"/>
              <a:t>валы кремля и острога XVII в." .</a:t>
            </a:r>
          </a:p>
          <a:p>
            <a:pPr>
              <a:lnSpc>
                <a:spcPct val="80000"/>
              </a:lnSpc>
            </a:pPr>
            <a:endParaRPr lang="ru-RU" sz="2400" b="1" dirty="0" smtClean="0"/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endParaRPr lang="ru-RU" sz="2200" dirty="0"/>
          </a:p>
          <a:p>
            <a:pPr marL="0" lvl="0" indent="0">
              <a:spcBef>
                <a:spcPts val="0"/>
              </a:spcBef>
              <a:buNone/>
            </a:pPr>
            <a:endParaRPr lang="ru-RU" sz="2200" b="1" dirty="0" smtClean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</a:pPr>
            <a:endParaRPr lang="ru-RU" sz="2800" dirty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</a:pPr>
            <a:endParaRPr lang="ru-RU" sz="2800" dirty="0" smtClean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</a:pPr>
            <a:endParaRPr lang="ru-RU" sz="2800" dirty="0" smtClean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</a:pPr>
            <a:endParaRPr lang="ru-RU" sz="2800" dirty="0" smtClean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</a:pPr>
            <a:endParaRPr lang="ru-RU" sz="2800" dirty="0" smtClean="0"/>
          </a:p>
          <a:p>
            <a:pPr marL="285750" lvl="0" indent="-285750">
              <a:spcBef>
                <a:spcPts val="0"/>
              </a:spcBef>
            </a:pPr>
            <a:endParaRPr lang="ru-RU" sz="2900" dirty="0" smtClean="0"/>
          </a:p>
          <a:p>
            <a:pPr marL="285750" lvl="0" indent="-285750">
              <a:spcBef>
                <a:spcPts val="0"/>
              </a:spcBef>
            </a:pP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00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/>
              <a:t>Подпроект</a:t>
            </a:r>
            <a:r>
              <a:rPr lang="ru-RU" sz="2800" b="1" dirty="0"/>
              <a:t> «Совершенствование инфраструктуры музея под открытым небом г. Суздаль»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386736"/>
            <a:ext cx="6408712" cy="5247705"/>
          </a:xfrm>
        </p:spPr>
      </p:pic>
    </p:spTree>
    <p:extLst>
      <p:ext uri="{BB962C8B-B14F-4D97-AF65-F5344CB8AC3E}">
        <p14:creationId xmlns:p14="http://schemas.microsoft.com/office/powerpoint/2010/main" val="403964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/>
              <a:t>Подпроект</a:t>
            </a:r>
            <a:r>
              <a:rPr lang="ru-RU" sz="2400" b="1" dirty="0"/>
              <a:t> «Совершенствование инфраструктуры музея под открытым небом г. Суздаль»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lang="ru-RU" sz="2600" b="1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ru-RU" sz="2200" b="1" dirty="0" smtClean="0"/>
              <a:t>Результаты </a:t>
            </a:r>
            <a:r>
              <a:rPr lang="ru-RU" sz="2200" b="1" dirty="0" err="1" smtClean="0"/>
              <a:t>подпроекта</a:t>
            </a:r>
            <a:endParaRPr lang="ru-RU" sz="2200" b="1" dirty="0" smtClean="0"/>
          </a:p>
          <a:p>
            <a:r>
              <a:rPr lang="ru-RU" sz="1800" dirty="0" smtClean="0"/>
              <a:t>благоустроены </a:t>
            </a:r>
            <a:r>
              <a:rPr lang="ru-RU" sz="1800" dirty="0"/>
              <a:t>центральные улицы города и основные туристические </a:t>
            </a:r>
            <a:r>
              <a:rPr lang="ru-RU" sz="1800" dirty="0" smtClean="0"/>
              <a:t>маршруты </a:t>
            </a:r>
          </a:p>
          <a:p>
            <a:r>
              <a:rPr lang="ru-RU" sz="1800" dirty="0" smtClean="0"/>
              <a:t>созданы </a:t>
            </a:r>
            <a:r>
              <a:rPr lang="ru-RU" sz="1800" dirty="0"/>
              <a:t>дополнительные туристические </a:t>
            </a:r>
            <a:r>
              <a:rPr lang="ru-RU" sz="1800" dirty="0" smtClean="0"/>
              <a:t>маршруты, </a:t>
            </a:r>
            <a:r>
              <a:rPr lang="ru-RU" sz="1800" dirty="0"/>
              <a:t>в том числе вечерние и </a:t>
            </a:r>
            <a:r>
              <a:rPr lang="ru-RU" sz="1800" dirty="0" smtClean="0"/>
              <a:t>ночные </a:t>
            </a:r>
          </a:p>
          <a:p>
            <a:r>
              <a:rPr lang="ru-RU" sz="1800" dirty="0" smtClean="0"/>
              <a:t>улучшено </a:t>
            </a:r>
            <a:r>
              <a:rPr lang="ru-RU" sz="1800" dirty="0"/>
              <a:t>визуальное восприятие памятников градостроительства и </a:t>
            </a:r>
            <a:r>
              <a:rPr lang="ru-RU" sz="1800" dirty="0" smtClean="0"/>
              <a:t>архитектуры, </a:t>
            </a:r>
            <a:r>
              <a:rPr lang="ru-RU" sz="1800" dirty="0"/>
              <a:t>особенно в вечернее и ночное </a:t>
            </a:r>
            <a:r>
              <a:rPr lang="ru-RU" sz="1800" dirty="0" smtClean="0"/>
              <a:t>время</a:t>
            </a:r>
          </a:p>
          <a:p>
            <a:r>
              <a:rPr lang="ru-RU" sz="1800" dirty="0" smtClean="0"/>
              <a:t> обустроены </a:t>
            </a:r>
            <a:r>
              <a:rPr lang="ru-RU" sz="1800" dirty="0"/>
              <a:t>водные объекты </a:t>
            </a:r>
            <a:r>
              <a:rPr lang="ru-RU" sz="1800" dirty="0" smtClean="0"/>
              <a:t>города</a:t>
            </a:r>
          </a:p>
          <a:p>
            <a:r>
              <a:rPr lang="ru-RU" sz="1800" dirty="0" smtClean="0"/>
              <a:t>улучшена </a:t>
            </a:r>
            <a:r>
              <a:rPr lang="ru-RU" sz="1800" dirty="0"/>
              <a:t>экологическая </a:t>
            </a:r>
            <a:r>
              <a:rPr lang="ru-RU" sz="1800" dirty="0" smtClean="0"/>
              <a:t>обстановка</a:t>
            </a:r>
          </a:p>
          <a:p>
            <a:r>
              <a:rPr lang="ru-RU" sz="1800" dirty="0" smtClean="0"/>
              <a:t>сформирована комфортная среда </a:t>
            </a:r>
            <a:r>
              <a:rPr lang="ru-RU" sz="1800" dirty="0"/>
              <a:t>для туристов и жителей </a:t>
            </a:r>
            <a:r>
              <a:rPr lang="ru-RU" sz="1800" dirty="0" smtClean="0"/>
              <a:t>города</a:t>
            </a:r>
          </a:p>
          <a:p>
            <a:r>
              <a:rPr lang="ru-RU" sz="1800" dirty="0" smtClean="0"/>
              <a:t>увеличен </a:t>
            </a:r>
            <a:r>
              <a:rPr lang="ru-RU" sz="1800" dirty="0"/>
              <a:t>поток туристов и длительность их пребывания в городе.</a:t>
            </a:r>
          </a:p>
          <a:p>
            <a:pPr marL="285750" lvl="0" indent="-285750">
              <a:spcBef>
                <a:spcPts val="0"/>
              </a:spcBef>
            </a:pPr>
            <a:endParaRPr lang="ru-RU" sz="2900" dirty="0" smtClean="0"/>
          </a:p>
          <a:p>
            <a:pPr marL="285750" lvl="0" indent="-285750">
              <a:spcBef>
                <a:spcPts val="0"/>
              </a:spcBef>
            </a:pP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5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3501</TotalTime>
  <Words>420</Words>
  <Application>Microsoft Office PowerPoint</Application>
  <PresentationFormat>Экран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Город Суздаль (Владимирская область).  Справочная информация </vt:lpstr>
      <vt:lpstr>Подпроект «Совершенствование инфраструктуры музея под открытым небом г. Суздаль»</vt:lpstr>
      <vt:lpstr>Подпроект «Совершенствование инфраструктуры музея под открытым небом г. Суздаль»</vt:lpstr>
      <vt:lpstr>Подпроект «Совершенствование инфраструктуры музея под открытым небом г. Суздаль»</vt:lpstr>
    </vt:vector>
  </TitlesOfParts>
  <Company>FISP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Бродская</dc:creator>
  <cp:lastModifiedBy>Юлия Бродская</cp:lastModifiedBy>
  <cp:revision>330</cp:revision>
  <cp:lastPrinted>2016-06-27T10:24:02Z</cp:lastPrinted>
  <dcterms:created xsi:type="dcterms:W3CDTF">2016-04-18T11:55:51Z</dcterms:created>
  <dcterms:modified xsi:type="dcterms:W3CDTF">2018-05-23T10:47:56Z</dcterms:modified>
</cp:coreProperties>
</file>